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6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0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1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2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27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28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2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1"/>
  </p:sldMasterIdLst>
  <p:notesMasterIdLst>
    <p:notesMasterId r:id="rId59"/>
  </p:notesMasterIdLst>
  <p:sldIdLst>
    <p:sldId id="256" r:id="rId2"/>
    <p:sldId id="257" r:id="rId3"/>
    <p:sldId id="347" r:id="rId4"/>
    <p:sldId id="392" r:id="rId5"/>
    <p:sldId id="400" r:id="rId6"/>
    <p:sldId id="258" r:id="rId7"/>
    <p:sldId id="355" r:id="rId8"/>
    <p:sldId id="260" r:id="rId9"/>
    <p:sldId id="261" r:id="rId10"/>
    <p:sldId id="348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402" r:id="rId30"/>
    <p:sldId id="403" r:id="rId31"/>
    <p:sldId id="404" r:id="rId32"/>
    <p:sldId id="405" r:id="rId33"/>
    <p:sldId id="406" r:id="rId34"/>
    <p:sldId id="379" r:id="rId35"/>
    <p:sldId id="380" r:id="rId36"/>
    <p:sldId id="381" r:id="rId37"/>
    <p:sldId id="401" r:id="rId38"/>
    <p:sldId id="397" r:id="rId39"/>
    <p:sldId id="398" r:id="rId40"/>
    <p:sldId id="399" r:id="rId41"/>
    <p:sldId id="382" r:id="rId42"/>
    <p:sldId id="346" r:id="rId43"/>
    <p:sldId id="393" r:id="rId44"/>
    <p:sldId id="396" r:id="rId45"/>
    <p:sldId id="306" r:id="rId46"/>
    <p:sldId id="307" r:id="rId47"/>
    <p:sldId id="308" r:id="rId48"/>
    <p:sldId id="309" r:id="rId49"/>
    <p:sldId id="310" r:id="rId50"/>
    <p:sldId id="383" r:id="rId51"/>
    <p:sldId id="385" r:id="rId52"/>
    <p:sldId id="387" r:id="rId53"/>
    <p:sldId id="388" r:id="rId54"/>
    <p:sldId id="389" r:id="rId55"/>
    <p:sldId id="390" r:id="rId56"/>
    <p:sldId id="391" r:id="rId57"/>
    <p:sldId id="319" r:id="rId58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ujita.rao" initials="" lastIdx="1" clrIdx="0"/>
  <p:cmAuthor id="1" name="Neeraj Saini" initials="NS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04" autoAdjust="0"/>
  </p:normalViewPr>
  <p:slideViewPr>
    <p:cSldViewPr snapToGrid="0">
      <p:cViewPr varScale="1">
        <p:scale>
          <a:sx n="72" d="100"/>
          <a:sy n="72" d="100"/>
        </p:scale>
        <p:origin x="-2080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commentAuthors" Target="commentAuthors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B429E4-BD67-4E63-AAD2-5C480B919C7A}" type="doc">
      <dgm:prSet loTypeId="urn:microsoft.com/office/officeart/2011/layout/ConvergingText" loCatId="officeon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6C0B52-F5BE-4BBA-84BB-CB98EE463255}">
      <dgm:prSet/>
      <dgm:spPr/>
      <dgm:t>
        <a:bodyPr/>
        <a:lstStyle/>
        <a:p>
          <a:pPr rtl="0"/>
          <a:r>
            <a:rPr lang="en-US" b="0" dirty="0" smtClean="0"/>
            <a:t>BACKGROUND</a:t>
          </a:r>
          <a:endParaRPr lang="en-US" dirty="0"/>
        </a:p>
      </dgm:t>
    </dgm:pt>
    <dgm:pt modelId="{84A72FA9-E019-4F5B-A05F-106103099C39}" type="parTrans" cxnId="{BD1E938E-3171-4C5A-BBC5-E11E0FFC9F3E}">
      <dgm:prSet/>
      <dgm:spPr/>
      <dgm:t>
        <a:bodyPr/>
        <a:lstStyle/>
        <a:p>
          <a:endParaRPr lang="en-US"/>
        </a:p>
      </dgm:t>
    </dgm:pt>
    <dgm:pt modelId="{40DB03FA-C486-4E35-9232-1873CDD8458A}" type="sibTrans" cxnId="{BD1E938E-3171-4C5A-BBC5-E11E0FFC9F3E}">
      <dgm:prSet/>
      <dgm:spPr/>
      <dgm:t>
        <a:bodyPr/>
        <a:lstStyle/>
        <a:p>
          <a:endParaRPr lang="en-US"/>
        </a:p>
      </dgm:t>
    </dgm:pt>
    <dgm:pt modelId="{9396042A-3326-4056-9D10-5C90839C365B}">
      <dgm:prSet/>
      <dgm:spPr/>
      <dgm:t>
        <a:bodyPr/>
        <a:lstStyle/>
        <a:p>
          <a:pPr rtl="0"/>
          <a:r>
            <a:rPr lang="en-US" dirty="0" smtClean="0"/>
            <a:t>SPONSORS</a:t>
          </a:r>
          <a:endParaRPr lang="en-US" dirty="0"/>
        </a:p>
      </dgm:t>
    </dgm:pt>
    <dgm:pt modelId="{89547C0F-B1D7-4BED-9B75-9FEE25C39F87}" type="parTrans" cxnId="{12C430DA-3BD7-4A68-9597-9CE91EC1CDCE}">
      <dgm:prSet/>
      <dgm:spPr/>
      <dgm:t>
        <a:bodyPr/>
        <a:lstStyle/>
        <a:p>
          <a:endParaRPr lang="en-US"/>
        </a:p>
      </dgm:t>
    </dgm:pt>
    <dgm:pt modelId="{9B05260A-B7FE-43E7-A1AE-AF872A1FDC14}" type="sibTrans" cxnId="{12C430DA-3BD7-4A68-9597-9CE91EC1CDCE}">
      <dgm:prSet/>
      <dgm:spPr/>
      <dgm:t>
        <a:bodyPr/>
        <a:lstStyle/>
        <a:p>
          <a:endParaRPr lang="en-US"/>
        </a:p>
      </dgm:t>
    </dgm:pt>
    <dgm:pt modelId="{0AAAFEE6-4AD0-4D3A-93B9-EB26CA0650AA}">
      <dgm:prSet/>
      <dgm:spPr/>
      <dgm:t>
        <a:bodyPr/>
        <a:lstStyle/>
        <a:p>
          <a:pPr rtl="0"/>
          <a:r>
            <a:rPr lang="en-US" b="0" dirty="0" smtClean="0"/>
            <a:t>PROBLEM STATEMENT</a:t>
          </a:r>
          <a:endParaRPr lang="en-US" dirty="0"/>
        </a:p>
      </dgm:t>
    </dgm:pt>
    <dgm:pt modelId="{3AD5D122-00F9-451D-81F2-32509BBD8054}" type="parTrans" cxnId="{55BA7ED7-E39B-4D66-99D0-C6F3A43B18F0}">
      <dgm:prSet/>
      <dgm:spPr/>
      <dgm:t>
        <a:bodyPr/>
        <a:lstStyle/>
        <a:p>
          <a:endParaRPr lang="en-US"/>
        </a:p>
      </dgm:t>
    </dgm:pt>
    <dgm:pt modelId="{FB5DE2BF-6048-4B68-96CB-4A2ED5C68032}" type="sibTrans" cxnId="{55BA7ED7-E39B-4D66-99D0-C6F3A43B18F0}">
      <dgm:prSet/>
      <dgm:spPr/>
      <dgm:t>
        <a:bodyPr/>
        <a:lstStyle/>
        <a:p>
          <a:endParaRPr lang="en-US"/>
        </a:p>
      </dgm:t>
    </dgm:pt>
    <dgm:pt modelId="{1D923C8A-8E38-4E30-9F93-4490AB0CBE62}">
      <dgm:prSet/>
      <dgm:spPr/>
      <dgm:t>
        <a:bodyPr/>
        <a:lstStyle/>
        <a:p>
          <a:pPr rtl="0"/>
          <a:r>
            <a:rPr lang="en-US" b="0" smtClean="0"/>
            <a:t>GOALS</a:t>
          </a:r>
          <a:endParaRPr lang="en-US"/>
        </a:p>
      </dgm:t>
    </dgm:pt>
    <dgm:pt modelId="{EFB03CAD-768E-4385-8DEF-3E8EA5E45337}" type="parTrans" cxnId="{08CE5052-7B04-4C29-A7D8-EF71FB3C831E}">
      <dgm:prSet/>
      <dgm:spPr/>
      <dgm:t>
        <a:bodyPr/>
        <a:lstStyle/>
        <a:p>
          <a:endParaRPr lang="en-US"/>
        </a:p>
      </dgm:t>
    </dgm:pt>
    <dgm:pt modelId="{B8AE7CE9-FE14-4B24-92E3-08F839376938}" type="sibTrans" cxnId="{08CE5052-7B04-4C29-A7D8-EF71FB3C831E}">
      <dgm:prSet/>
      <dgm:spPr/>
      <dgm:t>
        <a:bodyPr/>
        <a:lstStyle/>
        <a:p>
          <a:endParaRPr lang="en-US"/>
        </a:p>
      </dgm:t>
    </dgm:pt>
    <dgm:pt modelId="{5D95CAA5-9592-4C30-90B3-A036C24161CD}" type="pres">
      <dgm:prSet presAssocID="{F2B429E4-BD67-4E63-AAD2-5C480B919C7A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214DBCD-FE2E-48E3-9EB0-CED21D87A943}" type="pres">
      <dgm:prSet presAssocID="{A06C0B52-F5BE-4BBA-84BB-CB98EE463255}" presName="composite" presStyleCnt="0"/>
      <dgm:spPr/>
    </dgm:pt>
    <dgm:pt modelId="{611A38CB-5EBC-4DE3-841E-9626FF2C670D}" type="pres">
      <dgm:prSet presAssocID="{A06C0B52-F5BE-4BBA-84BB-CB98EE463255}" presName="ParentAccent1" presStyleLbl="alignNode1" presStyleIdx="0" presStyleCnt="44"/>
      <dgm:spPr/>
    </dgm:pt>
    <dgm:pt modelId="{AA0E3AA4-F9BF-47AB-B121-827C79E99F1F}" type="pres">
      <dgm:prSet presAssocID="{A06C0B52-F5BE-4BBA-84BB-CB98EE463255}" presName="ParentAccent2" presStyleLbl="alignNode1" presStyleIdx="1" presStyleCnt="44"/>
      <dgm:spPr/>
    </dgm:pt>
    <dgm:pt modelId="{E9B52BFE-79DE-4E34-A8FC-3D76FBFCEAAB}" type="pres">
      <dgm:prSet presAssocID="{A06C0B52-F5BE-4BBA-84BB-CB98EE463255}" presName="ParentAccent3" presStyleLbl="alignNode1" presStyleIdx="2" presStyleCnt="44"/>
      <dgm:spPr/>
    </dgm:pt>
    <dgm:pt modelId="{2FBE53D6-481B-4632-BA34-D0696E1A923E}" type="pres">
      <dgm:prSet presAssocID="{A06C0B52-F5BE-4BBA-84BB-CB98EE463255}" presName="ParentAccent4" presStyleLbl="alignNode1" presStyleIdx="3" presStyleCnt="44"/>
      <dgm:spPr/>
    </dgm:pt>
    <dgm:pt modelId="{6DDE6701-0103-44A9-9CAC-304984EE4A09}" type="pres">
      <dgm:prSet presAssocID="{A06C0B52-F5BE-4BBA-84BB-CB98EE463255}" presName="ParentAccent5" presStyleLbl="alignNode1" presStyleIdx="4" presStyleCnt="44"/>
      <dgm:spPr/>
    </dgm:pt>
    <dgm:pt modelId="{9BE3E11B-67F0-464D-A220-E69D3A6CEF69}" type="pres">
      <dgm:prSet presAssocID="{A06C0B52-F5BE-4BBA-84BB-CB98EE463255}" presName="ParentAccent6" presStyleLbl="alignNode1" presStyleIdx="5" presStyleCnt="44"/>
      <dgm:spPr/>
    </dgm:pt>
    <dgm:pt modelId="{F9E72926-E60D-4F26-A1D6-DF3C2A26CB67}" type="pres">
      <dgm:prSet presAssocID="{A06C0B52-F5BE-4BBA-84BB-CB98EE463255}" presName="ParentAccent7" presStyleLbl="alignNode1" presStyleIdx="6" presStyleCnt="44"/>
      <dgm:spPr/>
    </dgm:pt>
    <dgm:pt modelId="{BF31A79D-401F-465D-AA6B-C04B909AAFC9}" type="pres">
      <dgm:prSet presAssocID="{A06C0B52-F5BE-4BBA-84BB-CB98EE463255}" presName="ParentAccent8" presStyleLbl="alignNode1" presStyleIdx="7" presStyleCnt="44"/>
      <dgm:spPr/>
    </dgm:pt>
    <dgm:pt modelId="{E35225E7-6062-4A2E-92AA-851274AAE1CD}" type="pres">
      <dgm:prSet presAssocID="{A06C0B52-F5BE-4BBA-84BB-CB98EE463255}" presName="ParentAccent9" presStyleLbl="alignNode1" presStyleIdx="8" presStyleCnt="44"/>
      <dgm:spPr/>
    </dgm:pt>
    <dgm:pt modelId="{318CA79D-3B0B-42A9-B857-F4362A98367E}" type="pres">
      <dgm:prSet presAssocID="{A06C0B52-F5BE-4BBA-84BB-CB98EE463255}" presName="ParentAccent10" presStyleLbl="alignNode1" presStyleIdx="9" presStyleCnt="44"/>
      <dgm:spPr/>
    </dgm:pt>
    <dgm:pt modelId="{39433B6D-0EAF-49B2-B456-8A54B344BB0C}" type="pres">
      <dgm:prSet presAssocID="{A06C0B52-F5BE-4BBA-84BB-CB98EE463255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CA2A0B-28CA-40AB-B408-F9023A101FB0}" type="pres">
      <dgm:prSet presAssocID="{40DB03FA-C486-4E35-9232-1873CDD8458A}" presName="sibTrans" presStyleCnt="0"/>
      <dgm:spPr/>
    </dgm:pt>
    <dgm:pt modelId="{08836981-BC63-4475-961A-150FDBAEBBBE}" type="pres">
      <dgm:prSet presAssocID="{9396042A-3326-4056-9D10-5C90839C365B}" presName="composite" presStyleCnt="0"/>
      <dgm:spPr/>
    </dgm:pt>
    <dgm:pt modelId="{1E9A2E6E-859A-4130-970A-92618F26312D}" type="pres">
      <dgm:prSet presAssocID="{9396042A-3326-4056-9D10-5C90839C365B}" presName="ParentAccent1" presStyleLbl="alignNode1" presStyleIdx="11" presStyleCnt="44"/>
      <dgm:spPr/>
    </dgm:pt>
    <dgm:pt modelId="{CB6B65FC-D0EF-4DDB-80D7-0DADB206300A}" type="pres">
      <dgm:prSet presAssocID="{9396042A-3326-4056-9D10-5C90839C365B}" presName="ParentAccent2" presStyleLbl="alignNode1" presStyleIdx="12" presStyleCnt="44"/>
      <dgm:spPr/>
    </dgm:pt>
    <dgm:pt modelId="{50301DA9-D1D5-49F8-BD27-090F8D97AE8B}" type="pres">
      <dgm:prSet presAssocID="{9396042A-3326-4056-9D10-5C90839C365B}" presName="ParentAccent3" presStyleLbl="alignNode1" presStyleIdx="13" presStyleCnt="44"/>
      <dgm:spPr/>
    </dgm:pt>
    <dgm:pt modelId="{B234A35A-2CAE-4C96-80BA-B64E09E882E7}" type="pres">
      <dgm:prSet presAssocID="{9396042A-3326-4056-9D10-5C90839C365B}" presName="ParentAccent4" presStyleLbl="alignNode1" presStyleIdx="14" presStyleCnt="44"/>
      <dgm:spPr/>
    </dgm:pt>
    <dgm:pt modelId="{BA0B915E-6D71-494B-B9F0-02C48C75B814}" type="pres">
      <dgm:prSet presAssocID="{9396042A-3326-4056-9D10-5C90839C365B}" presName="ParentAccent5" presStyleLbl="alignNode1" presStyleIdx="15" presStyleCnt="44"/>
      <dgm:spPr/>
    </dgm:pt>
    <dgm:pt modelId="{91D2B77B-5332-4D46-B772-DEB40B6CECEF}" type="pres">
      <dgm:prSet presAssocID="{9396042A-3326-4056-9D10-5C90839C365B}" presName="ParentAccent6" presStyleLbl="alignNode1" presStyleIdx="16" presStyleCnt="44"/>
      <dgm:spPr/>
    </dgm:pt>
    <dgm:pt modelId="{85C8F584-D57D-4BEC-A677-00A1037FC895}" type="pres">
      <dgm:prSet presAssocID="{9396042A-3326-4056-9D10-5C90839C365B}" presName="ParentAccent7" presStyleLbl="alignNode1" presStyleIdx="17" presStyleCnt="44"/>
      <dgm:spPr/>
    </dgm:pt>
    <dgm:pt modelId="{B745AC6D-0739-42AB-BC11-B29731002646}" type="pres">
      <dgm:prSet presAssocID="{9396042A-3326-4056-9D10-5C90839C365B}" presName="ParentAccent8" presStyleLbl="alignNode1" presStyleIdx="18" presStyleCnt="44"/>
      <dgm:spPr/>
    </dgm:pt>
    <dgm:pt modelId="{5C71E556-289B-4F2A-B8F9-8B59FC48BC3D}" type="pres">
      <dgm:prSet presAssocID="{9396042A-3326-4056-9D10-5C90839C365B}" presName="ParentAccent9" presStyleLbl="alignNode1" presStyleIdx="19" presStyleCnt="44"/>
      <dgm:spPr/>
    </dgm:pt>
    <dgm:pt modelId="{B44F31C8-C838-4D7C-9583-3CF9CB8408BE}" type="pres">
      <dgm:prSet presAssocID="{9396042A-3326-4056-9D10-5C90839C365B}" presName="ParentAccent10" presStyleLbl="alignNode1" presStyleIdx="20" presStyleCnt="44"/>
      <dgm:spPr/>
    </dgm:pt>
    <dgm:pt modelId="{A58CFD9B-94D0-4215-B908-966B8B63449A}" type="pres">
      <dgm:prSet presAssocID="{9396042A-3326-4056-9D10-5C90839C365B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ED068-EA08-4BA5-AD03-F9692B7A1FC0}" type="pres">
      <dgm:prSet presAssocID="{9B05260A-B7FE-43E7-A1AE-AF872A1FDC14}" presName="sibTrans" presStyleCnt="0"/>
      <dgm:spPr/>
    </dgm:pt>
    <dgm:pt modelId="{56074B89-37A8-4499-A4BC-0EBBD0F1994B}" type="pres">
      <dgm:prSet presAssocID="{0AAAFEE6-4AD0-4D3A-93B9-EB26CA0650AA}" presName="composite" presStyleCnt="0"/>
      <dgm:spPr/>
    </dgm:pt>
    <dgm:pt modelId="{D6ED6F73-D744-4667-BC5F-2D0BB3632955}" type="pres">
      <dgm:prSet presAssocID="{0AAAFEE6-4AD0-4D3A-93B9-EB26CA0650AA}" presName="ParentAccent1" presStyleLbl="alignNode1" presStyleIdx="22" presStyleCnt="44"/>
      <dgm:spPr/>
    </dgm:pt>
    <dgm:pt modelId="{29997910-AEB2-48ED-A0CC-6F1157CF9656}" type="pres">
      <dgm:prSet presAssocID="{0AAAFEE6-4AD0-4D3A-93B9-EB26CA0650AA}" presName="ParentAccent2" presStyleLbl="alignNode1" presStyleIdx="23" presStyleCnt="44"/>
      <dgm:spPr/>
    </dgm:pt>
    <dgm:pt modelId="{EA86672D-AF4A-4C13-AF4B-B1734276D90B}" type="pres">
      <dgm:prSet presAssocID="{0AAAFEE6-4AD0-4D3A-93B9-EB26CA0650AA}" presName="ParentAccent3" presStyleLbl="alignNode1" presStyleIdx="24" presStyleCnt="44"/>
      <dgm:spPr/>
    </dgm:pt>
    <dgm:pt modelId="{3225AC22-76AB-4729-8898-F8234452B079}" type="pres">
      <dgm:prSet presAssocID="{0AAAFEE6-4AD0-4D3A-93B9-EB26CA0650AA}" presName="ParentAccent4" presStyleLbl="alignNode1" presStyleIdx="25" presStyleCnt="44"/>
      <dgm:spPr/>
    </dgm:pt>
    <dgm:pt modelId="{4D0AFDAD-31D5-465E-BE7B-903BDC2D5219}" type="pres">
      <dgm:prSet presAssocID="{0AAAFEE6-4AD0-4D3A-93B9-EB26CA0650AA}" presName="ParentAccent5" presStyleLbl="alignNode1" presStyleIdx="26" presStyleCnt="44"/>
      <dgm:spPr/>
    </dgm:pt>
    <dgm:pt modelId="{C9AC4581-B255-4553-A6DB-E73925C75F4B}" type="pres">
      <dgm:prSet presAssocID="{0AAAFEE6-4AD0-4D3A-93B9-EB26CA0650AA}" presName="ParentAccent6" presStyleLbl="alignNode1" presStyleIdx="27" presStyleCnt="44"/>
      <dgm:spPr/>
    </dgm:pt>
    <dgm:pt modelId="{5BEE53B0-3ACE-4CC1-AF68-4E05C9C772A3}" type="pres">
      <dgm:prSet presAssocID="{0AAAFEE6-4AD0-4D3A-93B9-EB26CA0650AA}" presName="ParentAccent7" presStyleLbl="alignNode1" presStyleIdx="28" presStyleCnt="44"/>
      <dgm:spPr/>
    </dgm:pt>
    <dgm:pt modelId="{D1DD4882-60D8-436A-84BD-EDCCF6BDC7F6}" type="pres">
      <dgm:prSet presAssocID="{0AAAFEE6-4AD0-4D3A-93B9-EB26CA0650AA}" presName="ParentAccent8" presStyleLbl="alignNode1" presStyleIdx="29" presStyleCnt="44"/>
      <dgm:spPr/>
    </dgm:pt>
    <dgm:pt modelId="{569A6EDE-6FCC-4651-A77B-BEFAEFC6510B}" type="pres">
      <dgm:prSet presAssocID="{0AAAFEE6-4AD0-4D3A-93B9-EB26CA0650AA}" presName="ParentAccent9" presStyleLbl="alignNode1" presStyleIdx="30" presStyleCnt="44"/>
      <dgm:spPr/>
    </dgm:pt>
    <dgm:pt modelId="{FD1985A1-217B-4FA6-98C0-D48F88219A50}" type="pres">
      <dgm:prSet presAssocID="{0AAAFEE6-4AD0-4D3A-93B9-EB26CA0650AA}" presName="ParentAccent10" presStyleLbl="alignNode1" presStyleIdx="31" presStyleCnt="44"/>
      <dgm:spPr/>
    </dgm:pt>
    <dgm:pt modelId="{24C7BAA2-A7D1-4303-8CC1-64B19C971EE2}" type="pres">
      <dgm:prSet presAssocID="{0AAAFEE6-4AD0-4D3A-93B9-EB26CA0650AA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6235F-586F-4B6E-B75D-308AD75322C9}" type="pres">
      <dgm:prSet presAssocID="{FB5DE2BF-6048-4B68-96CB-4A2ED5C68032}" presName="sibTrans" presStyleCnt="0"/>
      <dgm:spPr/>
    </dgm:pt>
    <dgm:pt modelId="{FB01FFF5-5A87-4BE1-AAA3-D6287D6F0759}" type="pres">
      <dgm:prSet presAssocID="{1D923C8A-8E38-4E30-9F93-4490AB0CBE62}" presName="composite" presStyleCnt="0"/>
      <dgm:spPr/>
    </dgm:pt>
    <dgm:pt modelId="{D6D20373-3B9F-4B3D-B163-322BBECF5087}" type="pres">
      <dgm:prSet presAssocID="{1D923C8A-8E38-4E30-9F93-4490AB0CBE62}" presName="ParentAccent1" presStyleLbl="alignNode1" presStyleIdx="33" presStyleCnt="44"/>
      <dgm:spPr/>
    </dgm:pt>
    <dgm:pt modelId="{1F2F0576-3034-46D0-836C-B05DF6A11BDD}" type="pres">
      <dgm:prSet presAssocID="{1D923C8A-8E38-4E30-9F93-4490AB0CBE62}" presName="ParentAccent2" presStyleLbl="alignNode1" presStyleIdx="34" presStyleCnt="44"/>
      <dgm:spPr/>
    </dgm:pt>
    <dgm:pt modelId="{4416C2A3-5857-4A7E-9163-05FA19A5C5C5}" type="pres">
      <dgm:prSet presAssocID="{1D923C8A-8E38-4E30-9F93-4490AB0CBE62}" presName="ParentAccent3" presStyleLbl="alignNode1" presStyleIdx="35" presStyleCnt="44"/>
      <dgm:spPr/>
    </dgm:pt>
    <dgm:pt modelId="{6F65B7EE-C4FF-47AF-8B8E-FF75D6474455}" type="pres">
      <dgm:prSet presAssocID="{1D923C8A-8E38-4E30-9F93-4490AB0CBE62}" presName="ParentAccent4" presStyleLbl="alignNode1" presStyleIdx="36" presStyleCnt="44"/>
      <dgm:spPr/>
    </dgm:pt>
    <dgm:pt modelId="{F2559A6E-EDD1-448F-B086-BADD5594284D}" type="pres">
      <dgm:prSet presAssocID="{1D923C8A-8E38-4E30-9F93-4490AB0CBE62}" presName="ParentAccent5" presStyleLbl="alignNode1" presStyleIdx="37" presStyleCnt="44"/>
      <dgm:spPr/>
    </dgm:pt>
    <dgm:pt modelId="{7E52B745-4EEC-4BC8-9167-A47CD3588379}" type="pres">
      <dgm:prSet presAssocID="{1D923C8A-8E38-4E30-9F93-4490AB0CBE62}" presName="ParentAccent6" presStyleLbl="alignNode1" presStyleIdx="38" presStyleCnt="44"/>
      <dgm:spPr/>
    </dgm:pt>
    <dgm:pt modelId="{E1BA0A3C-CA3C-4EE0-8A14-7C3AEB7F3262}" type="pres">
      <dgm:prSet presAssocID="{1D923C8A-8E38-4E30-9F93-4490AB0CBE62}" presName="ParentAccent7" presStyleLbl="alignNode1" presStyleIdx="39" presStyleCnt="44"/>
      <dgm:spPr/>
    </dgm:pt>
    <dgm:pt modelId="{20BD5EEE-DC61-4FEF-957E-E06F1946FE3A}" type="pres">
      <dgm:prSet presAssocID="{1D923C8A-8E38-4E30-9F93-4490AB0CBE62}" presName="ParentAccent8" presStyleLbl="alignNode1" presStyleIdx="40" presStyleCnt="44"/>
      <dgm:spPr/>
    </dgm:pt>
    <dgm:pt modelId="{E2A71B22-F780-4CD3-8080-F8FEBB7D8FA5}" type="pres">
      <dgm:prSet presAssocID="{1D923C8A-8E38-4E30-9F93-4490AB0CBE62}" presName="ParentAccent9" presStyleLbl="alignNode1" presStyleIdx="41" presStyleCnt="44"/>
      <dgm:spPr/>
    </dgm:pt>
    <dgm:pt modelId="{BD8C4C69-86A8-44BA-B16B-40097909D064}" type="pres">
      <dgm:prSet presAssocID="{1D923C8A-8E38-4E30-9F93-4490AB0CBE62}" presName="ParentAccent10" presStyleLbl="alignNode1" presStyleIdx="42" presStyleCnt="44"/>
      <dgm:spPr/>
    </dgm:pt>
    <dgm:pt modelId="{7E21CB32-0E98-4998-98DB-75D3025DEB87}" type="pres">
      <dgm:prSet presAssocID="{1D923C8A-8E38-4E30-9F93-4490AB0CBE62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28FA15-C9A2-438D-AA5A-552879E2C45B}" type="presOf" srcId="{9396042A-3326-4056-9D10-5C90839C365B}" destId="{A58CFD9B-94D0-4215-B908-966B8B63449A}" srcOrd="0" destOrd="0" presId="urn:microsoft.com/office/officeart/2011/layout/ConvergingText"/>
    <dgm:cxn modelId="{E4BCDF3C-6A7D-4650-A513-D00BC1FBC1B9}" type="presOf" srcId="{F2B429E4-BD67-4E63-AAD2-5C480B919C7A}" destId="{5D95CAA5-9592-4C30-90B3-A036C24161CD}" srcOrd="0" destOrd="0" presId="urn:microsoft.com/office/officeart/2011/layout/ConvergingText"/>
    <dgm:cxn modelId="{12C430DA-3BD7-4A68-9597-9CE91EC1CDCE}" srcId="{F2B429E4-BD67-4E63-AAD2-5C480B919C7A}" destId="{9396042A-3326-4056-9D10-5C90839C365B}" srcOrd="1" destOrd="0" parTransId="{89547C0F-B1D7-4BED-9B75-9FEE25C39F87}" sibTransId="{9B05260A-B7FE-43E7-A1AE-AF872A1FDC14}"/>
    <dgm:cxn modelId="{E402EF50-2C3A-4757-8177-A95D31472507}" type="presOf" srcId="{A06C0B52-F5BE-4BBA-84BB-CB98EE463255}" destId="{39433B6D-0EAF-49B2-B456-8A54B344BB0C}" srcOrd="0" destOrd="0" presId="urn:microsoft.com/office/officeart/2011/layout/ConvergingText"/>
    <dgm:cxn modelId="{876EB889-A625-48E3-BAF8-BD6D145555B2}" type="presOf" srcId="{0AAAFEE6-4AD0-4D3A-93B9-EB26CA0650AA}" destId="{24C7BAA2-A7D1-4303-8CC1-64B19C971EE2}" srcOrd="0" destOrd="0" presId="urn:microsoft.com/office/officeart/2011/layout/ConvergingText"/>
    <dgm:cxn modelId="{DB6F3112-06E7-4109-A2EC-AB7E0D60A3FA}" type="presOf" srcId="{1D923C8A-8E38-4E30-9F93-4490AB0CBE62}" destId="{7E21CB32-0E98-4998-98DB-75D3025DEB87}" srcOrd="0" destOrd="0" presId="urn:microsoft.com/office/officeart/2011/layout/ConvergingText"/>
    <dgm:cxn modelId="{55BA7ED7-E39B-4D66-99D0-C6F3A43B18F0}" srcId="{F2B429E4-BD67-4E63-AAD2-5C480B919C7A}" destId="{0AAAFEE6-4AD0-4D3A-93B9-EB26CA0650AA}" srcOrd="2" destOrd="0" parTransId="{3AD5D122-00F9-451D-81F2-32509BBD8054}" sibTransId="{FB5DE2BF-6048-4B68-96CB-4A2ED5C68032}"/>
    <dgm:cxn modelId="{BD1E938E-3171-4C5A-BBC5-E11E0FFC9F3E}" srcId="{F2B429E4-BD67-4E63-AAD2-5C480B919C7A}" destId="{A06C0B52-F5BE-4BBA-84BB-CB98EE463255}" srcOrd="0" destOrd="0" parTransId="{84A72FA9-E019-4F5B-A05F-106103099C39}" sibTransId="{40DB03FA-C486-4E35-9232-1873CDD8458A}"/>
    <dgm:cxn modelId="{08CE5052-7B04-4C29-A7D8-EF71FB3C831E}" srcId="{F2B429E4-BD67-4E63-AAD2-5C480B919C7A}" destId="{1D923C8A-8E38-4E30-9F93-4490AB0CBE62}" srcOrd="3" destOrd="0" parTransId="{EFB03CAD-768E-4385-8DEF-3E8EA5E45337}" sibTransId="{B8AE7CE9-FE14-4B24-92E3-08F839376938}"/>
    <dgm:cxn modelId="{0BA7CEE2-A7AE-470F-83F5-48F8AE2B8136}" type="presParOf" srcId="{5D95CAA5-9592-4C30-90B3-A036C24161CD}" destId="{7214DBCD-FE2E-48E3-9EB0-CED21D87A943}" srcOrd="0" destOrd="0" presId="urn:microsoft.com/office/officeart/2011/layout/ConvergingText"/>
    <dgm:cxn modelId="{D1892BC5-51EA-4EAB-8482-6FB89DBFF809}" type="presParOf" srcId="{7214DBCD-FE2E-48E3-9EB0-CED21D87A943}" destId="{611A38CB-5EBC-4DE3-841E-9626FF2C670D}" srcOrd="0" destOrd="0" presId="urn:microsoft.com/office/officeart/2011/layout/ConvergingText"/>
    <dgm:cxn modelId="{65F4C065-2D86-4A85-8373-57530FC59BB4}" type="presParOf" srcId="{7214DBCD-FE2E-48E3-9EB0-CED21D87A943}" destId="{AA0E3AA4-F9BF-47AB-B121-827C79E99F1F}" srcOrd="1" destOrd="0" presId="urn:microsoft.com/office/officeart/2011/layout/ConvergingText"/>
    <dgm:cxn modelId="{F9235101-D6FE-4FC6-B1F6-C6D5184C41EC}" type="presParOf" srcId="{7214DBCD-FE2E-48E3-9EB0-CED21D87A943}" destId="{E9B52BFE-79DE-4E34-A8FC-3D76FBFCEAAB}" srcOrd="2" destOrd="0" presId="urn:microsoft.com/office/officeart/2011/layout/ConvergingText"/>
    <dgm:cxn modelId="{688F7A29-8B70-41B6-B5B4-AB436DEC28A3}" type="presParOf" srcId="{7214DBCD-FE2E-48E3-9EB0-CED21D87A943}" destId="{2FBE53D6-481B-4632-BA34-D0696E1A923E}" srcOrd="3" destOrd="0" presId="urn:microsoft.com/office/officeart/2011/layout/ConvergingText"/>
    <dgm:cxn modelId="{4007FBA8-8E1D-4B1B-A91C-B6193591F68C}" type="presParOf" srcId="{7214DBCD-FE2E-48E3-9EB0-CED21D87A943}" destId="{6DDE6701-0103-44A9-9CAC-304984EE4A09}" srcOrd="4" destOrd="0" presId="urn:microsoft.com/office/officeart/2011/layout/ConvergingText"/>
    <dgm:cxn modelId="{C385508D-2BE7-4BD3-A216-B80014720B41}" type="presParOf" srcId="{7214DBCD-FE2E-48E3-9EB0-CED21D87A943}" destId="{9BE3E11B-67F0-464D-A220-E69D3A6CEF69}" srcOrd="5" destOrd="0" presId="urn:microsoft.com/office/officeart/2011/layout/ConvergingText"/>
    <dgm:cxn modelId="{89D32ABB-0775-4D2F-AB35-F9380FD16DAF}" type="presParOf" srcId="{7214DBCD-FE2E-48E3-9EB0-CED21D87A943}" destId="{F9E72926-E60D-4F26-A1D6-DF3C2A26CB67}" srcOrd="6" destOrd="0" presId="urn:microsoft.com/office/officeart/2011/layout/ConvergingText"/>
    <dgm:cxn modelId="{74221B84-96EE-4C1C-95C8-83B1A7AA81B5}" type="presParOf" srcId="{7214DBCD-FE2E-48E3-9EB0-CED21D87A943}" destId="{BF31A79D-401F-465D-AA6B-C04B909AAFC9}" srcOrd="7" destOrd="0" presId="urn:microsoft.com/office/officeart/2011/layout/ConvergingText"/>
    <dgm:cxn modelId="{D4DC905C-80EC-4F09-A541-BBC19E1A66B1}" type="presParOf" srcId="{7214DBCD-FE2E-48E3-9EB0-CED21D87A943}" destId="{E35225E7-6062-4A2E-92AA-851274AAE1CD}" srcOrd="8" destOrd="0" presId="urn:microsoft.com/office/officeart/2011/layout/ConvergingText"/>
    <dgm:cxn modelId="{F65840C7-6777-4467-AAD8-C8B8734BFDDF}" type="presParOf" srcId="{7214DBCD-FE2E-48E3-9EB0-CED21D87A943}" destId="{318CA79D-3B0B-42A9-B857-F4362A98367E}" srcOrd="9" destOrd="0" presId="urn:microsoft.com/office/officeart/2011/layout/ConvergingText"/>
    <dgm:cxn modelId="{7091F5B2-A6AC-4988-8C68-FE4B3EE6AC57}" type="presParOf" srcId="{7214DBCD-FE2E-48E3-9EB0-CED21D87A943}" destId="{39433B6D-0EAF-49B2-B456-8A54B344BB0C}" srcOrd="10" destOrd="0" presId="urn:microsoft.com/office/officeart/2011/layout/ConvergingText"/>
    <dgm:cxn modelId="{13856F80-69D9-40AB-9826-0E098D50961E}" type="presParOf" srcId="{5D95CAA5-9592-4C30-90B3-A036C24161CD}" destId="{8DCA2A0B-28CA-40AB-B408-F9023A101FB0}" srcOrd="1" destOrd="0" presId="urn:microsoft.com/office/officeart/2011/layout/ConvergingText"/>
    <dgm:cxn modelId="{7DF4F4B8-DDDF-4CF3-A2CA-CDAE1FB2F521}" type="presParOf" srcId="{5D95CAA5-9592-4C30-90B3-A036C24161CD}" destId="{08836981-BC63-4475-961A-150FDBAEBBBE}" srcOrd="2" destOrd="0" presId="urn:microsoft.com/office/officeart/2011/layout/ConvergingText"/>
    <dgm:cxn modelId="{B27F3CFA-8675-4AC9-806F-B994AC31A89C}" type="presParOf" srcId="{08836981-BC63-4475-961A-150FDBAEBBBE}" destId="{1E9A2E6E-859A-4130-970A-92618F26312D}" srcOrd="0" destOrd="0" presId="urn:microsoft.com/office/officeart/2011/layout/ConvergingText"/>
    <dgm:cxn modelId="{67208193-BAD1-4D6A-95D1-BDFD32DB70D6}" type="presParOf" srcId="{08836981-BC63-4475-961A-150FDBAEBBBE}" destId="{CB6B65FC-D0EF-4DDB-80D7-0DADB206300A}" srcOrd="1" destOrd="0" presId="urn:microsoft.com/office/officeart/2011/layout/ConvergingText"/>
    <dgm:cxn modelId="{8BAFAAD3-6299-4823-8A97-61EFAB62C286}" type="presParOf" srcId="{08836981-BC63-4475-961A-150FDBAEBBBE}" destId="{50301DA9-D1D5-49F8-BD27-090F8D97AE8B}" srcOrd="2" destOrd="0" presId="urn:microsoft.com/office/officeart/2011/layout/ConvergingText"/>
    <dgm:cxn modelId="{345851CC-EE0D-434D-AFA6-922F605C554D}" type="presParOf" srcId="{08836981-BC63-4475-961A-150FDBAEBBBE}" destId="{B234A35A-2CAE-4C96-80BA-B64E09E882E7}" srcOrd="3" destOrd="0" presId="urn:microsoft.com/office/officeart/2011/layout/ConvergingText"/>
    <dgm:cxn modelId="{3279F758-E81D-44F1-964A-312B823DDAED}" type="presParOf" srcId="{08836981-BC63-4475-961A-150FDBAEBBBE}" destId="{BA0B915E-6D71-494B-B9F0-02C48C75B814}" srcOrd="4" destOrd="0" presId="urn:microsoft.com/office/officeart/2011/layout/ConvergingText"/>
    <dgm:cxn modelId="{BF529ECF-4831-4CF2-9D6C-2F6305B2A252}" type="presParOf" srcId="{08836981-BC63-4475-961A-150FDBAEBBBE}" destId="{91D2B77B-5332-4D46-B772-DEB40B6CECEF}" srcOrd="5" destOrd="0" presId="urn:microsoft.com/office/officeart/2011/layout/ConvergingText"/>
    <dgm:cxn modelId="{F2854898-1EAF-4C36-BC65-8FAE700E169A}" type="presParOf" srcId="{08836981-BC63-4475-961A-150FDBAEBBBE}" destId="{85C8F584-D57D-4BEC-A677-00A1037FC895}" srcOrd="6" destOrd="0" presId="urn:microsoft.com/office/officeart/2011/layout/ConvergingText"/>
    <dgm:cxn modelId="{8A49E267-874D-4FA7-8463-E253B048AF72}" type="presParOf" srcId="{08836981-BC63-4475-961A-150FDBAEBBBE}" destId="{B745AC6D-0739-42AB-BC11-B29731002646}" srcOrd="7" destOrd="0" presId="urn:microsoft.com/office/officeart/2011/layout/ConvergingText"/>
    <dgm:cxn modelId="{D5E214E8-23DD-474F-8434-B07EFE81EBA0}" type="presParOf" srcId="{08836981-BC63-4475-961A-150FDBAEBBBE}" destId="{5C71E556-289B-4F2A-B8F9-8B59FC48BC3D}" srcOrd="8" destOrd="0" presId="urn:microsoft.com/office/officeart/2011/layout/ConvergingText"/>
    <dgm:cxn modelId="{59F4F3CF-FDBE-4F55-BF7F-E9E66C5FF802}" type="presParOf" srcId="{08836981-BC63-4475-961A-150FDBAEBBBE}" destId="{B44F31C8-C838-4D7C-9583-3CF9CB8408BE}" srcOrd="9" destOrd="0" presId="urn:microsoft.com/office/officeart/2011/layout/ConvergingText"/>
    <dgm:cxn modelId="{8C3AE0A0-A0C1-4CC3-B7FC-772A2150BDF1}" type="presParOf" srcId="{08836981-BC63-4475-961A-150FDBAEBBBE}" destId="{A58CFD9B-94D0-4215-B908-966B8B63449A}" srcOrd="10" destOrd="0" presId="urn:microsoft.com/office/officeart/2011/layout/ConvergingText"/>
    <dgm:cxn modelId="{BAB7FF3C-640B-4FF9-A4F4-DBF4EFB67555}" type="presParOf" srcId="{5D95CAA5-9592-4C30-90B3-A036C24161CD}" destId="{827ED068-EA08-4BA5-AD03-F9692B7A1FC0}" srcOrd="3" destOrd="0" presId="urn:microsoft.com/office/officeart/2011/layout/ConvergingText"/>
    <dgm:cxn modelId="{E641D7E3-80C9-4741-9624-CD4009D009F2}" type="presParOf" srcId="{5D95CAA5-9592-4C30-90B3-A036C24161CD}" destId="{56074B89-37A8-4499-A4BC-0EBBD0F1994B}" srcOrd="4" destOrd="0" presId="urn:microsoft.com/office/officeart/2011/layout/ConvergingText"/>
    <dgm:cxn modelId="{DD9FB8E0-AC98-4C2B-AC29-72C6E5B9C854}" type="presParOf" srcId="{56074B89-37A8-4499-A4BC-0EBBD0F1994B}" destId="{D6ED6F73-D744-4667-BC5F-2D0BB3632955}" srcOrd="0" destOrd="0" presId="urn:microsoft.com/office/officeart/2011/layout/ConvergingText"/>
    <dgm:cxn modelId="{A7A65752-B5D2-4FF7-B672-BC5675ECEBE6}" type="presParOf" srcId="{56074B89-37A8-4499-A4BC-0EBBD0F1994B}" destId="{29997910-AEB2-48ED-A0CC-6F1157CF9656}" srcOrd="1" destOrd="0" presId="urn:microsoft.com/office/officeart/2011/layout/ConvergingText"/>
    <dgm:cxn modelId="{3B461818-77F2-426F-94C7-9AD63BE75CB5}" type="presParOf" srcId="{56074B89-37A8-4499-A4BC-0EBBD0F1994B}" destId="{EA86672D-AF4A-4C13-AF4B-B1734276D90B}" srcOrd="2" destOrd="0" presId="urn:microsoft.com/office/officeart/2011/layout/ConvergingText"/>
    <dgm:cxn modelId="{9E721E18-26C3-4C71-81CE-CE54134B7DCC}" type="presParOf" srcId="{56074B89-37A8-4499-A4BC-0EBBD0F1994B}" destId="{3225AC22-76AB-4729-8898-F8234452B079}" srcOrd="3" destOrd="0" presId="urn:microsoft.com/office/officeart/2011/layout/ConvergingText"/>
    <dgm:cxn modelId="{D8DBDA3B-00EE-401B-83A8-26729AF73DB1}" type="presParOf" srcId="{56074B89-37A8-4499-A4BC-0EBBD0F1994B}" destId="{4D0AFDAD-31D5-465E-BE7B-903BDC2D5219}" srcOrd="4" destOrd="0" presId="urn:microsoft.com/office/officeart/2011/layout/ConvergingText"/>
    <dgm:cxn modelId="{8DD2DD77-36BA-40D8-9CDC-221D713366A2}" type="presParOf" srcId="{56074B89-37A8-4499-A4BC-0EBBD0F1994B}" destId="{C9AC4581-B255-4553-A6DB-E73925C75F4B}" srcOrd="5" destOrd="0" presId="urn:microsoft.com/office/officeart/2011/layout/ConvergingText"/>
    <dgm:cxn modelId="{61CCF282-9AF7-4BA6-8C44-73131AD68745}" type="presParOf" srcId="{56074B89-37A8-4499-A4BC-0EBBD0F1994B}" destId="{5BEE53B0-3ACE-4CC1-AF68-4E05C9C772A3}" srcOrd="6" destOrd="0" presId="urn:microsoft.com/office/officeart/2011/layout/ConvergingText"/>
    <dgm:cxn modelId="{8B8F8582-7C35-4797-9BB3-65B9DB165816}" type="presParOf" srcId="{56074B89-37A8-4499-A4BC-0EBBD0F1994B}" destId="{D1DD4882-60D8-436A-84BD-EDCCF6BDC7F6}" srcOrd="7" destOrd="0" presId="urn:microsoft.com/office/officeart/2011/layout/ConvergingText"/>
    <dgm:cxn modelId="{DBFC8E21-E132-44CE-9C8A-E00D1FE09FC7}" type="presParOf" srcId="{56074B89-37A8-4499-A4BC-0EBBD0F1994B}" destId="{569A6EDE-6FCC-4651-A77B-BEFAEFC6510B}" srcOrd="8" destOrd="0" presId="urn:microsoft.com/office/officeart/2011/layout/ConvergingText"/>
    <dgm:cxn modelId="{C1E94F58-EB61-487F-A916-95F903E2FB72}" type="presParOf" srcId="{56074B89-37A8-4499-A4BC-0EBBD0F1994B}" destId="{FD1985A1-217B-4FA6-98C0-D48F88219A50}" srcOrd="9" destOrd="0" presId="urn:microsoft.com/office/officeart/2011/layout/ConvergingText"/>
    <dgm:cxn modelId="{D53806D3-DB12-4DDF-9367-4DADA6EB4507}" type="presParOf" srcId="{56074B89-37A8-4499-A4BC-0EBBD0F1994B}" destId="{24C7BAA2-A7D1-4303-8CC1-64B19C971EE2}" srcOrd="10" destOrd="0" presId="urn:microsoft.com/office/officeart/2011/layout/ConvergingText"/>
    <dgm:cxn modelId="{BF2F9F6E-E519-4D6C-8CE7-09B486F110A6}" type="presParOf" srcId="{5D95CAA5-9592-4C30-90B3-A036C24161CD}" destId="{16D6235F-586F-4B6E-B75D-308AD75322C9}" srcOrd="5" destOrd="0" presId="urn:microsoft.com/office/officeart/2011/layout/ConvergingText"/>
    <dgm:cxn modelId="{17217B93-FDF1-4679-A0A6-5A39BE3C991F}" type="presParOf" srcId="{5D95CAA5-9592-4C30-90B3-A036C24161CD}" destId="{FB01FFF5-5A87-4BE1-AAA3-D6287D6F0759}" srcOrd="6" destOrd="0" presId="urn:microsoft.com/office/officeart/2011/layout/ConvergingText"/>
    <dgm:cxn modelId="{4A76E3E8-6510-406B-9A0A-02CDBC89F5C8}" type="presParOf" srcId="{FB01FFF5-5A87-4BE1-AAA3-D6287D6F0759}" destId="{D6D20373-3B9F-4B3D-B163-322BBECF5087}" srcOrd="0" destOrd="0" presId="urn:microsoft.com/office/officeart/2011/layout/ConvergingText"/>
    <dgm:cxn modelId="{428E4FCA-1F91-4E1B-A868-5E0C2F0231FF}" type="presParOf" srcId="{FB01FFF5-5A87-4BE1-AAA3-D6287D6F0759}" destId="{1F2F0576-3034-46D0-836C-B05DF6A11BDD}" srcOrd="1" destOrd="0" presId="urn:microsoft.com/office/officeart/2011/layout/ConvergingText"/>
    <dgm:cxn modelId="{84BC7C77-0FA6-4B3E-BEF5-8F1C173D374A}" type="presParOf" srcId="{FB01FFF5-5A87-4BE1-AAA3-D6287D6F0759}" destId="{4416C2A3-5857-4A7E-9163-05FA19A5C5C5}" srcOrd="2" destOrd="0" presId="urn:microsoft.com/office/officeart/2011/layout/ConvergingText"/>
    <dgm:cxn modelId="{F2E65993-342A-4E5D-9D0A-087FF1038B20}" type="presParOf" srcId="{FB01FFF5-5A87-4BE1-AAA3-D6287D6F0759}" destId="{6F65B7EE-C4FF-47AF-8B8E-FF75D6474455}" srcOrd="3" destOrd="0" presId="urn:microsoft.com/office/officeart/2011/layout/ConvergingText"/>
    <dgm:cxn modelId="{2A7A016E-B028-4F54-971F-384101FAE40A}" type="presParOf" srcId="{FB01FFF5-5A87-4BE1-AAA3-D6287D6F0759}" destId="{F2559A6E-EDD1-448F-B086-BADD5594284D}" srcOrd="4" destOrd="0" presId="urn:microsoft.com/office/officeart/2011/layout/ConvergingText"/>
    <dgm:cxn modelId="{41D6E62F-78D2-450A-A4D0-57E64A0AC147}" type="presParOf" srcId="{FB01FFF5-5A87-4BE1-AAA3-D6287D6F0759}" destId="{7E52B745-4EEC-4BC8-9167-A47CD3588379}" srcOrd="5" destOrd="0" presId="urn:microsoft.com/office/officeart/2011/layout/ConvergingText"/>
    <dgm:cxn modelId="{EA4ACB99-F216-4067-A503-F9FE126F23C4}" type="presParOf" srcId="{FB01FFF5-5A87-4BE1-AAA3-D6287D6F0759}" destId="{E1BA0A3C-CA3C-4EE0-8A14-7C3AEB7F3262}" srcOrd="6" destOrd="0" presId="urn:microsoft.com/office/officeart/2011/layout/ConvergingText"/>
    <dgm:cxn modelId="{12E2F8AE-D37D-414D-9B63-8FBC9789846A}" type="presParOf" srcId="{FB01FFF5-5A87-4BE1-AAA3-D6287D6F0759}" destId="{20BD5EEE-DC61-4FEF-957E-E06F1946FE3A}" srcOrd="7" destOrd="0" presId="urn:microsoft.com/office/officeart/2011/layout/ConvergingText"/>
    <dgm:cxn modelId="{8B604DC8-FA08-42E8-B0C4-5BFF9A0662F1}" type="presParOf" srcId="{FB01FFF5-5A87-4BE1-AAA3-D6287D6F0759}" destId="{E2A71B22-F780-4CD3-8080-F8FEBB7D8FA5}" srcOrd="8" destOrd="0" presId="urn:microsoft.com/office/officeart/2011/layout/ConvergingText"/>
    <dgm:cxn modelId="{B7D37733-1433-4D14-A36B-4818E8C0F847}" type="presParOf" srcId="{FB01FFF5-5A87-4BE1-AAA3-D6287D6F0759}" destId="{BD8C4C69-86A8-44BA-B16B-40097909D064}" srcOrd="9" destOrd="0" presId="urn:microsoft.com/office/officeart/2011/layout/ConvergingText"/>
    <dgm:cxn modelId="{F3BD54BB-C4D2-4F6D-9FBE-529E36284EB1}" type="presParOf" srcId="{FB01FFF5-5A87-4BE1-AAA3-D6287D6F0759}" destId="{7E21CB32-0E98-4998-98DB-75D3025DEB87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7499271-77BF-46E3-AE26-4989E572BD64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BC3019B-26FD-4B78-A63D-7A8CDF328381}">
      <dgm:prSet custT="1"/>
      <dgm:spPr/>
      <dgm:t>
        <a:bodyPr/>
        <a:lstStyle/>
        <a:p>
          <a:pPr rtl="0"/>
          <a:r>
            <a:rPr lang="en-US" sz="800" b="0" dirty="0" smtClean="0"/>
            <a:t>MACHINE LEARNING APPROACH</a:t>
          </a:r>
          <a:endParaRPr lang="en-US" sz="800" dirty="0"/>
        </a:p>
      </dgm:t>
    </dgm:pt>
    <dgm:pt modelId="{4B31354C-01C2-45AD-A8B9-332CA230E341}" type="parTrans" cxnId="{175F6B32-47C0-48B5-A91A-E051C45F3FEA}">
      <dgm:prSet/>
      <dgm:spPr/>
      <dgm:t>
        <a:bodyPr/>
        <a:lstStyle/>
        <a:p>
          <a:endParaRPr lang="en-US"/>
        </a:p>
      </dgm:t>
    </dgm:pt>
    <dgm:pt modelId="{351A0F33-B004-469E-A4AB-17403C876DFC}" type="sibTrans" cxnId="{175F6B32-47C0-48B5-A91A-E051C45F3FEA}">
      <dgm:prSet/>
      <dgm:spPr/>
      <dgm:t>
        <a:bodyPr/>
        <a:lstStyle/>
        <a:p>
          <a:endParaRPr lang="en-US"/>
        </a:p>
      </dgm:t>
    </dgm:pt>
    <dgm:pt modelId="{5DFE7041-64CD-4760-B193-B2E903E9FDF0}">
      <dgm:prSet/>
      <dgm:spPr/>
      <dgm:t>
        <a:bodyPr/>
        <a:lstStyle/>
        <a:p>
          <a:pPr rtl="0"/>
          <a:r>
            <a:rPr lang="en-US" b="0" smtClean="0"/>
            <a:t>DATA SOURCES</a:t>
          </a:r>
          <a:endParaRPr lang="en-US"/>
        </a:p>
      </dgm:t>
    </dgm:pt>
    <dgm:pt modelId="{97574B54-554A-4046-BE0C-6FF7C41C8779}" type="parTrans" cxnId="{CD20A5B3-E947-4642-999A-EB7A4B5D67EF}">
      <dgm:prSet/>
      <dgm:spPr/>
      <dgm:t>
        <a:bodyPr/>
        <a:lstStyle/>
        <a:p>
          <a:endParaRPr lang="en-US"/>
        </a:p>
      </dgm:t>
    </dgm:pt>
    <dgm:pt modelId="{E36E7E50-E526-4846-97E0-C374C68560FB}" type="sibTrans" cxnId="{CD20A5B3-E947-4642-999A-EB7A4B5D67EF}">
      <dgm:prSet/>
      <dgm:spPr/>
      <dgm:t>
        <a:bodyPr/>
        <a:lstStyle/>
        <a:p>
          <a:endParaRPr lang="en-US"/>
        </a:p>
      </dgm:t>
    </dgm:pt>
    <dgm:pt modelId="{8D1E7F92-E18A-49CA-8614-94449D29F442}">
      <dgm:prSet/>
      <dgm:spPr/>
      <dgm:t>
        <a:bodyPr/>
        <a:lstStyle/>
        <a:p>
          <a:pPr rtl="0"/>
          <a:r>
            <a:rPr lang="en-US" b="0" smtClean="0"/>
            <a:t>COLLABORATION PROBABILITY USING ML</a:t>
          </a:r>
          <a:endParaRPr lang="en-US"/>
        </a:p>
      </dgm:t>
    </dgm:pt>
    <dgm:pt modelId="{93256F86-8AB1-417F-84B5-3BB1F1398688}" type="parTrans" cxnId="{233AF752-B97D-42C7-9024-294A0BE02825}">
      <dgm:prSet/>
      <dgm:spPr/>
      <dgm:t>
        <a:bodyPr/>
        <a:lstStyle/>
        <a:p>
          <a:endParaRPr lang="en-US"/>
        </a:p>
      </dgm:t>
    </dgm:pt>
    <dgm:pt modelId="{4B690F87-D05E-496D-A4E4-E8AB3AF7BE2C}" type="sibTrans" cxnId="{233AF752-B97D-42C7-9024-294A0BE02825}">
      <dgm:prSet/>
      <dgm:spPr/>
      <dgm:t>
        <a:bodyPr/>
        <a:lstStyle/>
        <a:p>
          <a:endParaRPr lang="en-US"/>
        </a:p>
      </dgm:t>
    </dgm:pt>
    <dgm:pt modelId="{0E5AF126-266B-49A0-BC34-79E9F8B6C9B4}">
      <dgm:prSet/>
      <dgm:spPr/>
      <dgm:t>
        <a:bodyPr/>
        <a:lstStyle/>
        <a:p>
          <a:pPr rtl="0"/>
          <a:r>
            <a:rPr lang="en-US" b="0" smtClean="0"/>
            <a:t>PERFORMANCE MEASURES</a:t>
          </a:r>
          <a:endParaRPr lang="en-US"/>
        </a:p>
      </dgm:t>
    </dgm:pt>
    <dgm:pt modelId="{F487681A-1B5E-41D8-A182-EC1044F8EC93}" type="parTrans" cxnId="{7E337FF8-D32F-4827-A5E0-5B7651553BD3}">
      <dgm:prSet/>
      <dgm:spPr/>
      <dgm:t>
        <a:bodyPr/>
        <a:lstStyle/>
        <a:p>
          <a:endParaRPr lang="en-US"/>
        </a:p>
      </dgm:t>
    </dgm:pt>
    <dgm:pt modelId="{4C4ED0C1-FC53-4CDB-BED8-F93A3568FB02}" type="sibTrans" cxnId="{7E337FF8-D32F-4827-A5E0-5B7651553BD3}">
      <dgm:prSet/>
      <dgm:spPr/>
      <dgm:t>
        <a:bodyPr/>
        <a:lstStyle/>
        <a:p>
          <a:endParaRPr lang="en-US"/>
        </a:p>
      </dgm:t>
    </dgm:pt>
    <dgm:pt modelId="{33886E2D-CD97-4D59-9E3A-4F47900665F5}" type="pres">
      <dgm:prSet presAssocID="{37499271-77BF-46E3-AE26-4989E572BD6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326C86-D043-4599-A3BC-800FDE76963B}" type="pres">
      <dgm:prSet presAssocID="{EBC3019B-26FD-4B78-A63D-7A8CDF328381}" presName="composite" presStyleCnt="0"/>
      <dgm:spPr/>
    </dgm:pt>
    <dgm:pt modelId="{FA94090E-A156-495A-9C0E-FBBBF9895058}" type="pres">
      <dgm:prSet presAssocID="{EBC3019B-26FD-4B78-A63D-7A8CDF328381}" presName="ParentAccent1" presStyleLbl="alignNode1" presStyleIdx="0" presStyleCnt="44"/>
      <dgm:spPr/>
    </dgm:pt>
    <dgm:pt modelId="{265539DA-798B-4A7E-97AA-E217B34E98F7}" type="pres">
      <dgm:prSet presAssocID="{EBC3019B-26FD-4B78-A63D-7A8CDF328381}" presName="ParentAccent2" presStyleLbl="alignNode1" presStyleIdx="1" presStyleCnt="44"/>
      <dgm:spPr/>
    </dgm:pt>
    <dgm:pt modelId="{F4FAF159-0300-452C-A208-E6AA8CF4CB5A}" type="pres">
      <dgm:prSet presAssocID="{EBC3019B-26FD-4B78-A63D-7A8CDF328381}" presName="ParentAccent3" presStyleLbl="alignNode1" presStyleIdx="2" presStyleCnt="44"/>
      <dgm:spPr/>
    </dgm:pt>
    <dgm:pt modelId="{06EC32C1-3BBB-4819-96BC-C25FEA6B535F}" type="pres">
      <dgm:prSet presAssocID="{EBC3019B-26FD-4B78-A63D-7A8CDF328381}" presName="ParentAccent4" presStyleLbl="alignNode1" presStyleIdx="3" presStyleCnt="44"/>
      <dgm:spPr/>
    </dgm:pt>
    <dgm:pt modelId="{0F6E40A2-3619-4323-96E5-3D0FD7A9B971}" type="pres">
      <dgm:prSet presAssocID="{EBC3019B-26FD-4B78-A63D-7A8CDF328381}" presName="ParentAccent5" presStyleLbl="alignNode1" presStyleIdx="4" presStyleCnt="44"/>
      <dgm:spPr/>
    </dgm:pt>
    <dgm:pt modelId="{EF527641-7BB2-454C-837B-5655378C5D2E}" type="pres">
      <dgm:prSet presAssocID="{EBC3019B-26FD-4B78-A63D-7A8CDF328381}" presName="ParentAccent6" presStyleLbl="alignNode1" presStyleIdx="5" presStyleCnt="44"/>
      <dgm:spPr/>
    </dgm:pt>
    <dgm:pt modelId="{7A4C9F90-2198-42AF-A17C-2EA7E0240FE3}" type="pres">
      <dgm:prSet presAssocID="{EBC3019B-26FD-4B78-A63D-7A8CDF328381}" presName="ParentAccent7" presStyleLbl="alignNode1" presStyleIdx="6" presStyleCnt="44"/>
      <dgm:spPr/>
    </dgm:pt>
    <dgm:pt modelId="{BC77516C-A841-4D5E-A901-0BEF4C3A7C77}" type="pres">
      <dgm:prSet presAssocID="{EBC3019B-26FD-4B78-A63D-7A8CDF328381}" presName="ParentAccent8" presStyleLbl="alignNode1" presStyleIdx="7" presStyleCnt="44"/>
      <dgm:spPr/>
    </dgm:pt>
    <dgm:pt modelId="{29C05E39-D366-4A40-BA2D-3FC4173D2327}" type="pres">
      <dgm:prSet presAssocID="{EBC3019B-26FD-4B78-A63D-7A8CDF328381}" presName="ParentAccent9" presStyleLbl="alignNode1" presStyleIdx="8" presStyleCnt="44"/>
      <dgm:spPr/>
    </dgm:pt>
    <dgm:pt modelId="{2000B691-FDFB-4944-867A-6920C69D6DFB}" type="pres">
      <dgm:prSet presAssocID="{EBC3019B-26FD-4B78-A63D-7A8CDF328381}" presName="ParentAccent10" presStyleLbl="alignNode1" presStyleIdx="9" presStyleCnt="44"/>
      <dgm:spPr/>
    </dgm:pt>
    <dgm:pt modelId="{D5BC0135-0B48-4962-B2A3-8454F7DF557D}" type="pres">
      <dgm:prSet presAssocID="{EBC3019B-26FD-4B78-A63D-7A8CDF328381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5AF6B-13B7-4D4C-BEB4-EAB2568BF138}" type="pres">
      <dgm:prSet presAssocID="{351A0F33-B004-469E-A4AB-17403C876DFC}" presName="sibTrans" presStyleCnt="0"/>
      <dgm:spPr/>
    </dgm:pt>
    <dgm:pt modelId="{F65A4CE9-26D9-416F-8800-056F7EF6F992}" type="pres">
      <dgm:prSet presAssocID="{5DFE7041-64CD-4760-B193-B2E903E9FDF0}" presName="composite" presStyleCnt="0"/>
      <dgm:spPr/>
    </dgm:pt>
    <dgm:pt modelId="{901AA878-E36E-45F7-A9B4-87B50AE5B422}" type="pres">
      <dgm:prSet presAssocID="{5DFE7041-64CD-4760-B193-B2E903E9FDF0}" presName="ParentAccent1" presStyleLbl="alignNode1" presStyleIdx="11" presStyleCnt="44"/>
      <dgm:spPr/>
    </dgm:pt>
    <dgm:pt modelId="{1D20A859-0E8C-4EE5-85BC-D2A536603A0C}" type="pres">
      <dgm:prSet presAssocID="{5DFE7041-64CD-4760-B193-B2E903E9FDF0}" presName="ParentAccent2" presStyleLbl="alignNode1" presStyleIdx="12" presStyleCnt="44"/>
      <dgm:spPr/>
    </dgm:pt>
    <dgm:pt modelId="{749A42EC-93B4-4695-A055-E7FFC1EDFCCC}" type="pres">
      <dgm:prSet presAssocID="{5DFE7041-64CD-4760-B193-B2E903E9FDF0}" presName="ParentAccent3" presStyleLbl="alignNode1" presStyleIdx="13" presStyleCnt="44"/>
      <dgm:spPr/>
    </dgm:pt>
    <dgm:pt modelId="{509119B0-DFC6-43DC-BA0F-EE91D730664A}" type="pres">
      <dgm:prSet presAssocID="{5DFE7041-64CD-4760-B193-B2E903E9FDF0}" presName="ParentAccent4" presStyleLbl="alignNode1" presStyleIdx="14" presStyleCnt="44"/>
      <dgm:spPr/>
    </dgm:pt>
    <dgm:pt modelId="{9B299CCE-46F0-4600-914E-DDBB6D19376D}" type="pres">
      <dgm:prSet presAssocID="{5DFE7041-64CD-4760-B193-B2E903E9FDF0}" presName="ParentAccent5" presStyleLbl="alignNode1" presStyleIdx="15" presStyleCnt="44"/>
      <dgm:spPr/>
    </dgm:pt>
    <dgm:pt modelId="{061DD639-0523-4059-AC96-9BC1404A1547}" type="pres">
      <dgm:prSet presAssocID="{5DFE7041-64CD-4760-B193-B2E903E9FDF0}" presName="ParentAccent6" presStyleLbl="alignNode1" presStyleIdx="16" presStyleCnt="44"/>
      <dgm:spPr/>
    </dgm:pt>
    <dgm:pt modelId="{731B3B3D-F944-423E-91DF-8F5E7B40FEC3}" type="pres">
      <dgm:prSet presAssocID="{5DFE7041-64CD-4760-B193-B2E903E9FDF0}" presName="ParentAccent7" presStyleLbl="alignNode1" presStyleIdx="17" presStyleCnt="44"/>
      <dgm:spPr/>
    </dgm:pt>
    <dgm:pt modelId="{89BECFE5-1067-4C12-ADDB-101EE677CAFC}" type="pres">
      <dgm:prSet presAssocID="{5DFE7041-64CD-4760-B193-B2E903E9FDF0}" presName="ParentAccent8" presStyleLbl="alignNode1" presStyleIdx="18" presStyleCnt="44"/>
      <dgm:spPr/>
    </dgm:pt>
    <dgm:pt modelId="{E65ED09C-F0B3-4362-AD01-BEC2A1D9B257}" type="pres">
      <dgm:prSet presAssocID="{5DFE7041-64CD-4760-B193-B2E903E9FDF0}" presName="ParentAccent9" presStyleLbl="alignNode1" presStyleIdx="19" presStyleCnt="44"/>
      <dgm:spPr/>
    </dgm:pt>
    <dgm:pt modelId="{CCE92286-0FCB-440A-842A-35F82A240912}" type="pres">
      <dgm:prSet presAssocID="{5DFE7041-64CD-4760-B193-B2E903E9FDF0}" presName="ParentAccent10" presStyleLbl="alignNode1" presStyleIdx="20" presStyleCnt="44"/>
      <dgm:spPr/>
    </dgm:pt>
    <dgm:pt modelId="{968A2591-839D-4495-A25A-903CF1B3C739}" type="pres">
      <dgm:prSet presAssocID="{5DFE7041-64CD-4760-B193-B2E903E9FDF0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DF60-EBF7-4AD1-81DC-E998472E314B}" type="pres">
      <dgm:prSet presAssocID="{E36E7E50-E526-4846-97E0-C374C68560FB}" presName="sibTrans" presStyleCnt="0"/>
      <dgm:spPr/>
    </dgm:pt>
    <dgm:pt modelId="{76F76163-3BF0-4E47-8D40-DECE7152B4C1}" type="pres">
      <dgm:prSet presAssocID="{8D1E7F92-E18A-49CA-8614-94449D29F442}" presName="composite" presStyleCnt="0"/>
      <dgm:spPr/>
    </dgm:pt>
    <dgm:pt modelId="{643F303B-88BC-4A66-A644-03C5B6608C8D}" type="pres">
      <dgm:prSet presAssocID="{8D1E7F92-E18A-49CA-8614-94449D29F442}" presName="ParentAccent1" presStyleLbl="alignNode1" presStyleIdx="22" presStyleCnt="44"/>
      <dgm:spPr/>
    </dgm:pt>
    <dgm:pt modelId="{391D99CD-D47D-4E15-A480-D6E8119074AD}" type="pres">
      <dgm:prSet presAssocID="{8D1E7F92-E18A-49CA-8614-94449D29F442}" presName="ParentAccent2" presStyleLbl="alignNode1" presStyleIdx="23" presStyleCnt="44"/>
      <dgm:spPr/>
    </dgm:pt>
    <dgm:pt modelId="{B3A94B37-A243-4F69-B8CE-5000C9C2AC44}" type="pres">
      <dgm:prSet presAssocID="{8D1E7F92-E18A-49CA-8614-94449D29F442}" presName="ParentAccent3" presStyleLbl="alignNode1" presStyleIdx="24" presStyleCnt="44"/>
      <dgm:spPr/>
    </dgm:pt>
    <dgm:pt modelId="{A38FF715-C124-4E8F-A92C-C436BB76F086}" type="pres">
      <dgm:prSet presAssocID="{8D1E7F92-E18A-49CA-8614-94449D29F442}" presName="ParentAccent4" presStyleLbl="alignNode1" presStyleIdx="25" presStyleCnt="44"/>
      <dgm:spPr/>
    </dgm:pt>
    <dgm:pt modelId="{8916A2D8-A335-4A13-B9EB-9BE3402A7CDA}" type="pres">
      <dgm:prSet presAssocID="{8D1E7F92-E18A-49CA-8614-94449D29F442}" presName="ParentAccent5" presStyleLbl="alignNode1" presStyleIdx="26" presStyleCnt="44"/>
      <dgm:spPr/>
    </dgm:pt>
    <dgm:pt modelId="{F72DC989-E32D-47D2-8CB4-851F11351D2F}" type="pres">
      <dgm:prSet presAssocID="{8D1E7F92-E18A-49CA-8614-94449D29F442}" presName="ParentAccent6" presStyleLbl="alignNode1" presStyleIdx="27" presStyleCnt="44"/>
      <dgm:spPr/>
    </dgm:pt>
    <dgm:pt modelId="{8ECDDF56-2E88-4D5B-9A80-017A895C3E21}" type="pres">
      <dgm:prSet presAssocID="{8D1E7F92-E18A-49CA-8614-94449D29F442}" presName="ParentAccent7" presStyleLbl="alignNode1" presStyleIdx="28" presStyleCnt="44"/>
      <dgm:spPr/>
    </dgm:pt>
    <dgm:pt modelId="{1F4BA7A1-5188-40AA-896F-9A2D1308AB11}" type="pres">
      <dgm:prSet presAssocID="{8D1E7F92-E18A-49CA-8614-94449D29F442}" presName="ParentAccent8" presStyleLbl="alignNode1" presStyleIdx="29" presStyleCnt="44"/>
      <dgm:spPr/>
    </dgm:pt>
    <dgm:pt modelId="{C4C2CF30-9723-46EC-8004-51312B8195C8}" type="pres">
      <dgm:prSet presAssocID="{8D1E7F92-E18A-49CA-8614-94449D29F442}" presName="ParentAccent9" presStyleLbl="alignNode1" presStyleIdx="30" presStyleCnt="44"/>
      <dgm:spPr/>
    </dgm:pt>
    <dgm:pt modelId="{41762B40-7018-4F72-BFF0-8207F295D9D4}" type="pres">
      <dgm:prSet presAssocID="{8D1E7F92-E18A-49CA-8614-94449D29F442}" presName="ParentAccent10" presStyleLbl="alignNode1" presStyleIdx="31" presStyleCnt="44"/>
      <dgm:spPr/>
    </dgm:pt>
    <dgm:pt modelId="{30C04EBB-912C-4466-BA8A-D10343E7EAD5}" type="pres">
      <dgm:prSet presAssocID="{8D1E7F92-E18A-49CA-8614-94449D29F442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405ED-925E-47F3-8C6A-2AEC005963B7}" type="pres">
      <dgm:prSet presAssocID="{4B690F87-D05E-496D-A4E4-E8AB3AF7BE2C}" presName="sibTrans" presStyleCnt="0"/>
      <dgm:spPr/>
    </dgm:pt>
    <dgm:pt modelId="{5F7A7C8C-7B9D-4AFB-8A54-53455B38AE88}" type="pres">
      <dgm:prSet presAssocID="{0E5AF126-266B-49A0-BC34-79E9F8B6C9B4}" presName="composite" presStyleCnt="0"/>
      <dgm:spPr/>
    </dgm:pt>
    <dgm:pt modelId="{49D15EF7-E053-4329-9DDF-0D45F42AABB6}" type="pres">
      <dgm:prSet presAssocID="{0E5AF126-266B-49A0-BC34-79E9F8B6C9B4}" presName="ParentAccent1" presStyleLbl="alignNode1" presStyleIdx="33" presStyleCnt="44"/>
      <dgm:spPr/>
    </dgm:pt>
    <dgm:pt modelId="{453F461A-5886-4649-A3CC-67B276DB1563}" type="pres">
      <dgm:prSet presAssocID="{0E5AF126-266B-49A0-BC34-79E9F8B6C9B4}" presName="ParentAccent2" presStyleLbl="alignNode1" presStyleIdx="34" presStyleCnt="44"/>
      <dgm:spPr/>
    </dgm:pt>
    <dgm:pt modelId="{C6B988E4-2B5B-4515-A063-DF42DE6FC332}" type="pres">
      <dgm:prSet presAssocID="{0E5AF126-266B-49A0-BC34-79E9F8B6C9B4}" presName="ParentAccent3" presStyleLbl="alignNode1" presStyleIdx="35" presStyleCnt="44"/>
      <dgm:spPr/>
    </dgm:pt>
    <dgm:pt modelId="{F7CC20CC-43B9-4058-8681-D0E35BF37224}" type="pres">
      <dgm:prSet presAssocID="{0E5AF126-266B-49A0-BC34-79E9F8B6C9B4}" presName="ParentAccent4" presStyleLbl="alignNode1" presStyleIdx="36" presStyleCnt="44"/>
      <dgm:spPr/>
    </dgm:pt>
    <dgm:pt modelId="{2504F7ED-FF54-4858-B951-8B021E5ACED1}" type="pres">
      <dgm:prSet presAssocID="{0E5AF126-266B-49A0-BC34-79E9F8B6C9B4}" presName="ParentAccent5" presStyleLbl="alignNode1" presStyleIdx="37" presStyleCnt="44"/>
      <dgm:spPr/>
    </dgm:pt>
    <dgm:pt modelId="{0816C871-C733-4874-AC31-0678CEADF744}" type="pres">
      <dgm:prSet presAssocID="{0E5AF126-266B-49A0-BC34-79E9F8B6C9B4}" presName="ParentAccent6" presStyleLbl="alignNode1" presStyleIdx="38" presStyleCnt="44"/>
      <dgm:spPr/>
    </dgm:pt>
    <dgm:pt modelId="{D3B08B7F-8DBA-4043-92F4-1960E8EE4277}" type="pres">
      <dgm:prSet presAssocID="{0E5AF126-266B-49A0-BC34-79E9F8B6C9B4}" presName="ParentAccent7" presStyleLbl="alignNode1" presStyleIdx="39" presStyleCnt="44"/>
      <dgm:spPr/>
    </dgm:pt>
    <dgm:pt modelId="{9922F045-CDB0-4C0B-9B42-143668F57144}" type="pres">
      <dgm:prSet presAssocID="{0E5AF126-266B-49A0-BC34-79E9F8B6C9B4}" presName="ParentAccent8" presStyleLbl="alignNode1" presStyleIdx="40" presStyleCnt="44"/>
      <dgm:spPr/>
    </dgm:pt>
    <dgm:pt modelId="{766B9B9C-5503-40D1-B607-882A235DD3AC}" type="pres">
      <dgm:prSet presAssocID="{0E5AF126-266B-49A0-BC34-79E9F8B6C9B4}" presName="ParentAccent9" presStyleLbl="alignNode1" presStyleIdx="41" presStyleCnt="44"/>
      <dgm:spPr/>
    </dgm:pt>
    <dgm:pt modelId="{581B064D-A1C7-42E0-9090-93E81F4671F0}" type="pres">
      <dgm:prSet presAssocID="{0E5AF126-266B-49A0-BC34-79E9F8B6C9B4}" presName="ParentAccent10" presStyleLbl="alignNode1" presStyleIdx="42" presStyleCnt="44"/>
      <dgm:spPr/>
    </dgm:pt>
    <dgm:pt modelId="{76DDAC51-7449-4138-AB8E-F0CA76C9CA51}" type="pres">
      <dgm:prSet presAssocID="{0E5AF126-266B-49A0-BC34-79E9F8B6C9B4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E8DB4B-51A1-4AD2-B9CC-D496580EB5A6}" type="presOf" srcId="{0E5AF126-266B-49A0-BC34-79E9F8B6C9B4}" destId="{76DDAC51-7449-4138-AB8E-F0CA76C9CA51}" srcOrd="0" destOrd="0" presId="urn:microsoft.com/office/officeart/2011/layout/ConvergingText"/>
    <dgm:cxn modelId="{CD20A5B3-E947-4642-999A-EB7A4B5D67EF}" srcId="{37499271-77BF-46E3-AE26-4989E572BD64}" destId="{5DFE7041-64CD-4760-B193-B2E903E9FDF0}" srcOrd="1" destOrd="0" parTransId="{97574B54-554A-4046-BE0C-6FF7C41C8779}" sibTransId="{E36E7E50-E526-4846-97E0-C374C68560FB}"/>
    <dgm:cxn modelId="{175F6B32-47C0-48B5-A91A-E051C45F3FEA}" srcId="{37499271-77BF-46E3-AE26-4989E572BD64}" destId="{EBC3019B-26FD-4B78-A63D-7A8CDF328381}" srcOrd="0" destOrd="0" parTransId="{4B31354C-01C2-45AD-A8B9-332CA230E341}" sibTransId="{351A0F33-B004-469E-A4AB-17403C876DFC}"/>
    <dgm:cxn modelId="{7E337FF8-D32F-4827-A5E0-5B7651553BD3}" srcId="{37499271-77BF-46E3-AE26-4989E572BD64}" destId="{0E5AF126-266B-49A0-BC34-79E9F8B6C9B4}" srcOrd="3" destOrd="0" parTransId="{F487681A-1B5E-41D8-A182-EC1044F8EC93}" sibTransId="{4C4ED0C1-FC53-4CDB-BED8-F93A3568FB02}"/>
    <dgm:cxn modelId="{E2F013E6-FFEA-49EA-8223-855B92186430}" type="presOf" srcId="{8D1E7F92-E18A-49CA-8614-94449D29F442}" destId="{30C04EBB-912C-4466-BA8A-D10343E7EAD5}" srcOrd="0" destOrd="0" presId="urn:microsoft.com/office/officeart/2011/layout/ConvergingText"/>
    <dgm:cxn modelId="{83F55414-8CA0-41D6-BE53-73E96D71ECA4}" type="presOf" srcId="{37499271-77BF-46E3-AE26-4989E572BD64}" destId="{33886E2D-CD97-4D59-9E3A-4F47900665F5}" srcOrd="0" destOrd="0" presId="urn:microsoft.com/office/officeart/2011/layout/ConvergingText"/>
    <dgm:cxn modelId="{5FDE071F-477D-4487-A980-88937C6D603B}" type="presOf" srcId="{5DFE7041-64CD-4760-B193-B2E903E9FDF0}" destId="{968A2591-839D-4495-A25A-903CF1B3C739}" srcOrd="0" destOrd="0" presId="urn:microsoft.com/office/officeart/2011/layout/ConvergingText"/>
    <dgm:cxn modelId="{233AF752-B97D-42C7-9024-294A0BE02825}" srcId="{37499271-77BF-46E3-AE26-4989E572BD64}" destId="{8D1E7F92-E18A-49CA-8614-94449D29F442}" srcOrd="2" destOrd="0" parTransId="{93256F86-8AB1-417F-84B5-3BB1F1398688}" sibTransId="{4B690F87-D05E-496D-A4E4-E8AB3AF7BE2C}"/>
    <dgm:cxn modelId="{F54783ED-141F-41A2-971D-05DA2015169A}" type="presOf" srcId="{EBC3019B-26FD-4B78-A63D-7A8CDF328381}" destId="{D5BC0135-0B48-4962-B2A3-8454F7DF557D}" srcOrd="0" destOrd="0" presId="urn:microsoft.com/office/officeart/2011/layout/ConvergingText"/>
    <dgm:cxn modelId="{962E3326-E129-4066-A856-A7CECC766CAB}" type="presParOf" srcId="{33886E2D-CD97-4D59-9E3A-4F47900665F5}" destId="{0F326C86-D043-4599-A3BC-800FDE76963B}" srcOrd="0" destOrd="0" presId="urn:microsoft.com/office/officeart/2011/layout/ConvergingText"/>
    <dgm:cxn modelId="{7EA5EA60-50BE-45D6-BFD1-4E4F059A6163}" type="presParOf" srcId="{0F326C86-D043-4599-A3BC-800FDE76963B}" destId="{FA94090E-A156-495A-9C0E-FBBBF9895058}" srcOrd="0" destOrd="0" presId="urn:microsoft.com/office/officeart/2011/layout/ConvergingText"/>
    <dgm:cxn modelId="{6E9FD614-6775-448D-AB3C-8219887D1301}" type="presParOf" srcId="{0F326C86-D043-4599-A3BC-800FDE76963B}" destId="{265539DA-798B-4A7E-97AA-E217B34E98F7}" srcOrd="1" destOrd="0" presId="urn:microsoft.com/office/officeart/2011/layout/ConvergingText"/>
    <dgm:cxn modelId="{4BC82E71-C0E5-40B8-9CC5-6E930ABA1607}" type="presParOf" srcId="{0F326C86-D043-4599-A3BC-800FDE76963B}" destId="{F4FAF159-0300-452C-A208-E6AA8CF4CB5A}" srcOrd="2" destOrd="0" presId="urn:microsoft.com/office/officeart/2011/layout/ConvergingText"/>
    <dgm:cxn modelId="{36C588A2-4E30-4960-9F19-4C15BF1FFBAF}" type="presParOf" srcId="{0F326C86-D043-4599-A3BC-800FDE76963B}" destId="{06EC32C1-3BBB-4819-96BC-C25FEA6B535F}" srcOrd="3" destOrd="0" presId="urn:microsoft.com/office/officeart/2011/layout/ConvergingText"/>
    <dgm:cxn modelId="{B3EB4E90-AC2D-47EA-900B-05624F78D673}" type="presParOf" srcId="{0F326C86-D043-4599-A3BC-800FDE76963B}" destId="{0F6E40A2-3619-4323-96E5-3D0FD7A9B971}" srcOrd="4" destOrd="0" presId="urn:microsoft.com/office/officeart/2011/layout/ConvergingText"/>
    <dgm:cxn modelId="{D158868E-EEE5-4355-B782-93EFC96A378C}" type="presParOf" srcId="{0F326C86-D043-4599-A3BC-800FDE76963B}" destId="{EF527641-7BB2-454C-837B-5655378C5D2E}" srcOrd="5" destOrd="0" presId="urn:microsoft.com/office/officeart/2011/layout/ConvergingText"/>
    <dgm:cxn modelId="{BFE2BEF5-BD41-4324-8F8A-5717060A80BD}" type="presParOf" srcId="{0F326C86-D043-4599-A3BC-800FDE76963B}" destId="{7A4C9F90-2198-42AF-A17C-2EA7E0240FE3}" srcOrd="6" destOrd="0" presId="urn:microsoft.com/office/officeart/2011/layout/ConvergingText"/>
    <dgm:cxn modelId="{E006233E-6391-4030-9F41-E4A0E12FA1E4}" type="presParOf" srcId="{0F326C86-D043-4599-A3BC-800FDE76963B}" destId="{BC77516C-A841-4D5E-A901-0BEF4C3A7C77}" srcOrd="7" destOrd="0" presId="urn:microsoft.com/office/officeart/2011/layout/ConvergingText"/>
    <dgm:cxn modelId="{1691267E-9B83-4ADF-8DA3-41F64FFBCBA6}" type="presParOf" srcId="{0F326C86-D043-4599-A3BC-800FDE76963B}" destId="{29C05E39-D366-4A40-BA2D-3FC4173D2327}" srcOrd="8" destOrd="0" presId="urn:microsoft.com/office/officeart/2011/layout/ConvergingText"/>
    <dgm:cxn modelId="{76E9E1F8-8EB0-43F2-8190-59AD85ED765B}" type="presParOf" srcId="{0F326C86-D043-4599-A3BC-800FDE76963B}" destId="{2000B691-FDFB-4944-867A-6920C69D6DFB}" srcOrd="9" destOrd="0" presId="urn:microsoft.com/office/officeart/2011/layout/ConvergingText"/>
    <dgm:cxn modelId="{55E040F2-EDDF-4979-B071-37165511C2AE}" type="presParOf" srcId="{0F326C86-D043-4599-A3BC-800FDE76963B}" destId="{D5BC0135-0B48-4962-B2A3-8454F7DF557D}" srcOrd="10" destOrd="0" presId="urn:microsoft.com/office/officeart/2011/layout/ConvergingText"/>
    <dgm:cxn modelId="{E22958C9-8025-4B6C-A3D8-B8655854A9CB}" type="presParOf" srcId="{33886E2D-CD97-4D59-9E3A-4F47900665F5}" destId="{C425AF6B-13B7-4D4C-BEB4-EAB2568BF138}" srcOrd="1" destOrd="0" presId="urn:microsoft.com/office/officeart/2011/layout/ConvergingText"/>
    <dgm:cxn modelId="{3BF86CEA-6A0C-4278-831E-33947B2C0AF2}" type="presParOf" srcId="{33886E2D-CD97-4D59-9E3A-4F47900665F5}" destId="{F65A4CE9-26D9-416F-8800-056F7EF6F992}" srcOrd="2" destOrd="0" presId="urn:microsoft.com/office/officeart/2011/layout/ConvergingText"/>
    <dgm:cxn modelId="{69B74E79-C2F9-4C05-BA84-2E89AAB81E42}" type="presParOf" srcId="{F65A4CE9-26D9-416F-8800-056F7EF6F992}" destId="{901AA878-E36E-45F7-A9B4-87B50AE5B422}" srcOrd="0" destOrd="0" presId="urn:microsoft.com/office/officeart/2011/layout/ConvergingText"/>
    <dgm:cxn modelId="{1618A445-9BA0-4DB5-91C6-E59BBAD60BBD}" type="presParOf" srcId="{F65A4CE9-26D9-416F-8800-056F7EF6F992}" destId="{1D20A859-0E8C-4EE5-85BC-D2A536603A0C}" srcOrd="1" destOrd="0" presId="urn:microsoft.com/office/officeart/2011/layout/ConvergingText"/>
    <dgm:cxn modelId="{8E2680D8-F2B7-46E5-A036-A26EECBFC69D}" type="presParOf" srcId="{F65A4CE9-26D9-416F-8800-056F7EF6F992}" destId="{749A42EC-93B4-4695-A055-E7FFC1EDFCCC}" srcOrd="2" destOrd="0" presId="urn:microsoft.com/office/officeart/2011/layout/ConvergingText"/>
    <dgm:cxn modelId="{46846232-67E8-44E8-83F5-269F2B96B371}" type="presParOf" srcId="{F65A4CE9-26D9-416F-8800-056F7EF6F992}" destId="{509119B0-DFC6-43DC-BA0F-EE91D730664A}" srcOrd="3" destOrd="0" presId="urn:microsoft.com/office/officeart/2011/layout/ConvergingText"/>
    <dgm:cxn modelId="{0DD9894D-2630-4318-9F00-9354109E247A}" type="presParOf" srcId="{F65A4CE9-26D9-416F-8800-056F7EF6F992}" destId="{9B299CCE-46F0-4600-914E-DDBB6D19376D}" srcOrd="4" destOrd="0" presId="urn:microsoft.com/office/officeart/2011/layout/ConvergingText"/>
    <dgm:cxn modelId="{0C2D7002-B0ED-46F5-944A-B7671650637D}" type="presParOf" srcId="{F65A4CE9-26D9-416F-8800-056F7EF6F992}" destId="{061DD639-0523-4059-AC96-9BC1404A1547}" srcOrd="5" destOrd="0" presId="urn:microsoft.com/office/officeart/2011/layout/ConvergingText"/>
    <dgm:cxn modelId="{7695FE93-E09E-42FB-8C01-0FFC656EADC3}" type="presParOf" srcId="{F65A4CE9-26D9-416F-8800-056F7EF6F992}" destId="{731B3B3D-F944-423E-91DF-8F5E7B40FEC3}" srcOrd="6" destOrd="0" presId="urn:microsoft.com/office/officeart/2011/layout/ConvergingText"/>
    <dgm:cxn modelId="{1C5DADE8-F18C-47B1-BC38-7B5A8738AA53}" type="presParOf" srcId="{F65A4CE9-26D9-416F-8800-056F7EF6F992}" destId="{89BECFE5-1067-4C12-ADDB-101EE677CAFC}" srcOrd="7" destOrd="0" presId="urn:microsoft.com/office/officeart/2011/layout/ConvergingText"/>
    <dgm:cxn modelId="{0B30256C-A796-41F9-BD96-6DD0969B7990}" type="presParOf" srcId="{F65A4CE9-26D9-416F-8800-056F7EF6F992}" destId="{E65ED09C-F0B3-4362-AD01-BEC2A1D9B257}" srcOrd="8" destOrd="0" presId="urn:microsoft.com/office/officeart/2011/layout/ConvergingText"/>
    <dgm:cxn modelId="{679A74E0-3307-4D9D-9E03-B9CD1002FB54}" type="presParOf" srcId="{F65A4CE9-26D9-416F-8800-056F7EF6F992}" destId="{CCE92286-0FCB-440A-842A-35F82A240912}" srcOrd="9" destOrd="0" presId="urn:microsoft.com/office/officeart/2011/layout/ConvergingText"/>
    <dgm:cxn modelId="{904DFFEC-5E81-44D7-97A6-DC6A0F7EF667}" type="presParOf" srcId="{F65A4CE9-26D9-416F-8800-056F7EF6F992}" destId="{968A2591-839D-4495-A25A-903CF1B3C739}" srcOrd="10" destOrd="0" presId="urn:microsoft.com/office/officeart/2011/layout/ConvergingText"/>
    <dgm:cxn modelId="{183EDF35-5589-458A-A55F-3373C343364D}" type="presParOf" srcId="{33886E2D-CD97-4D59-9E3A-4F47900665F5}" destId="{B958DF60-EBF7-4AD1-81DC-E998472E314B}" srcOrd="3" destOrd="0" presId="urn:microsoft.com/office/officeart/2011/layout/ConvergingText"/>
    <dgm:cxn modelId="{86CD74F5-50E3-4CBE-AB31-7EC5EDC1F85F}" type="presParOf" srcId="{33886E2D-CD97-4D59-9E3A-4F47900665F5}" destId="{76F76163-3BF0-4E47-8D40-DECE7152B4C1}" srcOrd="4" destOrd="0" presId="urn:microsoft.com/office/officeart/2011/layout/ConvergingText"/>
    <dgm:cxn modelId="{C543B581-2782-4370-94DB-411086C92C8F}" type="presParOf" srcId="{76F76163-3BF0-4E47-8D40-DECE7152B4C1}" destId="{643F303B-88BC-4A66-A644-03C5B6608C8D}" srcOrd="0" destOrd="0" presId="urn:microsoft.com/office/officeart/2011/layout/ConvergingText"/>
    <dgm:cxn modelId="{654D6C1A-2FD3-45DD-AB80-476027818CC5}" type="presParOf" srcId="{76F76163-3BF0-4E47-8D40-DECE7152B4C1}" destId="{391D99CD-D47D-4E15-A480-D6E8119074AD}" srcOrd="1" destOrd="0" presId="urn:microsoft.com/office/officeart/2011/layout/ConvergingText"/>
    <dgm:cxn modelId="{A12A08BB-E431-4181-AA59-232B5402B9D5}" type="presParOf" srcId="{76F76163-3BF0-4E47-8D40-DECE7152B4C1}" destId="{B3A94B37-A243-4F69-B8CE-5000C9C2AC44}" srcOrd="2" destOrd="0" presId="urn:microsoft.com/office/officeart/2011/layout/ConvergingText"/>
    <dgm:cxn modelId="{82A99BB7-BEDD-4A8F-976A-4A232E24C96A}" type="presParOf" srcId="{76F76163-3BF0-4E47-8D40-DECE7152B4C1}" destId="{A38FF715-C124-4E8F-A92C-C436BB76F086}" srcOrd="3" destOrd="0" presId="urn:microsoft.com/office/officeart/2011/layout/ConvergingText"/>
    <dgm:cxn modelId="{3219A6BF-5B70-42FB-936C-FEB87E1B5508}" type="presParOf" srcId="{76F76163-3BF0-4E47-8D40-DECE7152B4C1}" destId="{8916A2D8-A335-4A13-B9EB-9BE3402A7CDA}" srcOrd="4" destOrd="0" presId="urn:microsoft.com/office/officeart/2011/layout/ConvergingText"/>
    <dgm:cxn modelId="{B7A58C34-0C8C-489B-8BAE-B299CACE8D68}" type="presParOf" srcId="{76F76163-3BF0-4E47-8D40-DECE7152B4C1}" destId="{F72DC989-E32D-47D2-8CB4-851F11351D2F}" srcOrd="5" destOrd="0" presId="urn:microsoft.com/office/officeart/2011/layout/ConvergingText"/>
    <dgm:cxn modelId="{2320BEA0-8C1A-487C-AC49-9DEE196BEDA6}" type="presParOf" srcId="{76F76163-3BF0-4E47-8D40-DECE7152B4C1}" destId="{8ECDDF56-2E88-4D5B-9A80-017A895C3E21}" srcOrd="6" destOrd="0" presId="urn:microsoft.com/office/officeart/2011/layout/ConvergingText"/>
    <dgm:cxn modelId="{901D8B51-958C-46D3-974D-5653EEA8045D}" type="presParOf" srcId="{76F76163-3BF0-4E47-8D40-DECE7152B4C1}" destId="{1F4BA7A1-5188-40AA-896F-9A2D1308AB11}" srcOrd="7" destOrd="0" presId="urn:microsoft.com/office/officeart/2011/layout/ConvergingText"/>
    <dgm:cxn modelId="{998EB009-B0A2-4E18-813D-AADB4BEC8D13}" type="presParOf" srcId="{76F76163-3BF0-4E47-8D40-DECE7152B4C1}" destId="{C4C2CF30-9723-46EC-8004-51312B8195C8}" srcOrd="8" destOrd="0" presId="urn:microsoft.com/office/officeart/2011/layout/ConvergingText"/>
    <dgm:cxn modelId="{A12AD9DF-5552-4E35-AD5D-71DDF40A3436}" type="presParOf" srcId="{76F76163-3BF0-4E47-8D40-DECE7152B4C1}" destId="{41762B40-7018-4F72-BFF0-8207F295D9D4}" srcOrd="9" destOrd="0" presId="urn:microsoft.com/office/officeart/2011/layout/ConvergingText"/>
    <dgm:cxn modelId="{A91DA8E6-3B69-4FD1-A3E4-494B942592DC}" type="presParOf" srcId="{76F76163-3BF0-4E47-8D40-DECE7152B4C1}" destId="{30C04EBB-912C-4466-BA8A-D10343E7EAD5}" srcOrd="10" destOrd="0" presId="urn:microsoft.com/office/officeart/2011/layout/ConvergingText"/>
    <dgm:cxn modelId="{E1EBB5A2-B579-481C-A567-0138C0E50B4B}" type="presParOf" srcId="{33886E2D-CD97-4D59-9E3A-4F47900665F5}" destId="{49B405ED-925E-47F3-8C6A-2AEC005963B7}" srcOrd="5" destOrd="0" presId="urn:microsoft.com/office/officeart/2011/layout/ConvergingText"/>
    <dgm:cxn modelId="{ABF539FA-AF9B-474C-A369-05B9EF558733}" type="presParOf" srcId="{33886E2D-CD97-4D59-9E3A-4F47900665F5}" destId="{5F7A7C8C-7B9D-4AFB-8A54-53455B38AE88}" srcOrd="6" destOrd="0" presId="urn:microsoft.com/office/officeart/2011/layout/ConvergingText"/>
    <dgm:cxn modelId="{6AC23BD6-8727-40C1-8F42-6B45BD15DA30}" type="presParOf" srcId="{5F7A7C8C-7B9D-4AFB-8A54-53455B38AE88}" destId="{49D15EF7-E053-4329-9DDF-0D45F42AABB6}" srcOrd="0" destOrd="0" presId="urn:microsoft.com/office/officeart/2011/layout/ConvergingText"/>
    <dgm:cxn modelId="{47C4CB69-FBF1-4390-BD82-1CE18D3C1355}" type="presParOf" srcId="{5F7A7C8C-7B9D-4AFB-8A54-53455B38AE88}" destId="{453F461A-5886-4649-A3CC-67B276DB1563}" srcOrd="1" destOrd="0" presId="urn:microsoft.com/office/officeart/2011/layout/ConvergingText"/>
    <dgm:cxn modelId="{457F55C1-3E27-45EC-8AF0-B954AD9E7C0F}" type="presParOf" srcId="{5F7A7C8C-7B9D-4AFB-8A54-53455B38AE88}" destId="{C6B988E4-2B5B-4515-A063-DF42DE6FC332}" srcOrd="2" destOrd="0" presId="urn:microsoft.com/office/officeart/2011/layout/ConvergingText"/>
    <dgm:cxn modelId="{3D6FB7C2-69B3-4E78-AD7F-7F0035FC1FEE}" type="presParOf" srcId="{5F7A7C8C-7B9D-4AFB-8A54-53455B38AE88}" destId="{F7CC20CC-43B9-4058-8681-D0E35BF37224}" srcOrd="3" destOrd="0" presId="urn:microsoft.com/office/officeart/2011/layout/ConvergingText"/>
    <dgm:cxn modelId="{AE90FFEA-9DC2-4076-BB2D-A31F12C552D8}" type="presParOf" srcId="{5F7A7C8C-7B9D-4AFB-8A54-53455B38AE88}" destId="{2504F7ED-FF54-4858-B951-8B021E5ACED1}" srcOrd="4" destOrd="0" presId="urn:microsoft.com/office/officeart/2011/layout/ConvergingText"/>
    <dgm:cxn modelId="{1E8BA231-44EF-4DA0-8636-CD293B6DB0A6}" type="presParOf" srcId="{5F7A7C8C-7B9D-4AFB-8A54-53455B38AE88}" destId="{0816C871-C733-4874-AC31-0678CEADF744}" srcOrd="5" destOrd="0" presId="urn:microsoft.com/office/officeart/2011/layout/ConvergingText"/>
    <dgm:cxn modelId="{C2D6E0CB-7E00-4FC8-A879-1611FFD60B28}" type="presParOf" srcId="{5F7A7C8C-7B9D-4AFB-8A54-53455B38AE88}" destId="{D3B08B7F-8DBA-4043-92F4-1960E8EE4277}" srcOrd="6" destOrd="0" presId="urn:microsoft.com/office/officeart/2011/layout/ConvergingText"/>
    <dgm:cxn modelId="{0B406461-7401-4B4C-9531-D0DA94C8E741}" type="presParOf" srcId="{5F7A7C8C-7B9D-4AFB-8A54-53455B38AE88}" destId="{9922F045-CDB0-4C0B-9B42-143668F57144}" srcOrd="7" destOrd="0" presId="urn:microsoft.com/office/officeart/2011/layout/ConvergingText"/>
    <dgm:cxn modelId="{25A644FB-97CF-420E-9DD5-05254F89E1BF}" type="presParOf" srcId="{5F7A7C8C-7B9D-4AFB-8A54-53455B38AE88}" destId="{766B9B9C-5503-40D1-B607-882A235DD3AC}" srcOrd="8" destOrd="0" presId="urn:microsoft.com/office/officeart/2011/layout/ConvergingText"/>
    <dgm:cxn modelId="{00417BFD-6DC0-4D5B-A4DF-21EBFB651AC8}" type="presParOf" srcId="{5F7A7C8C-7B9D-4AFB-8A54-53455B38AE88}" destId="{581B064D-A1C7-42E0-9090-93E81F4671F0}" srcOrd="9" destOrd="0" presId="urn:microsoft.com/office/officeart/2011/layout/ConvergingText"/>
    <dgm:cxn modelId="{0A18CD1D-E462-496E-97AF-D52D65ABCAEF}" type="presParOf" srcId="{5F7A7C8C-7B9D-4AFB-8A54-53455B38AE88}" destId="{76DDAC51-7449-4138-AB8E-F0CA76C9CA51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7499271-77BF-46E3-AE26-4989E572BD64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3019B-26FD-4B78-A63D-7A8CDF328381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dirty="0" smtClean="0"/>
            <a:t>MACHINE LEARNING APPROACH</a:t>
          </a:r>
          <a:endParaRPr lang="en-US" dirty="0"/>
        </a:p>
      </dgm:t>
    </dgm:pt>
    <dgm:pt modelId="{4B31354C-01C2-45AD-A8B9-332CA230E341}" type="parTrans" cxnId="{175F6B32-47C0-48B5-A91A-E051C45F3FEA}">
      <dgm:prSet/>
      <dgm:spPr/>
      <dgm:t>
        <a:bodyPr/>
        <a:lstStyle/>
        <a:p>
          <a:endParaRPr lang="en-US"/>
        </a:p>
      </dgm:t>
    </dgm:pt>
    <dgm:pt modelId="{351A0F33-B004-469E-A4AB-17403C876DFC}" type="sibTrans" cxnId="{175F6B32-47C0-48B5-A91A-E051C45F3FEA}">
      <dgm:prSet/>
      <dgm:spPr/>
      <dgm:t>
        <a:bodyPr/>
        <a:lstStyle/>
        <a:p>
          <a:endParaRPr lang="en-US"/>
        </a:p>
      </dgm:t>
    </dgm:pt>
    <dgm:pt modelId="{5DFE7041-64CD-4760-B193-B2E903E9FDF0}">
      <dgm:prSet/>
      <dgm:spPr/>
      <dgm:t>
        <a:bodyPr/>
        <a:lstStyle/>
        <a:p>
          <a:pPr rtl="0"/>
          <a:r>
            <a:rPr lang="en-US" b="0" smtClean="0"/>
            <a:t>DATA SOURCES</a:t>
          </a:r>
          <a:endParaRPr lang="en-US"/>
        </a:p>
      </dgm:t>
    </dgm:pt>
    <dgm:pt modelId="{97574B54-554A-4046-BE0C-6FF7C41C8779}" type="parTrans" cxnId="{CD20A5B3-E947-4642-999A-EB7A4B5D67EF}">
      <dgm:prSet/>
      <dgm:spPr/>
      <dgm:t>
        <a:bodyPr/>
        <a:lstStyle/>
        <a:p>
          <a:endParaRPr lang="en-US"/>
        </a:p>
      </dgm:t>
    </dgm:pt>
    <dgm:pt modelId="{E36E7E50-E526-4846-97E0-C374C68560FB}" type="sibTrans" cxnId="{CD20A5B3-E947-4642-999A-EB7A4B5D67EF}">
      <dgm:prSet/>
      <dgm:spPr/>
      <dgm:t>
        <a:bodyPr/>
        <a:lstStyle/>
        <a:p>
          <a:endParaRPr lang="en-US"/>
        </a:p>
      </dgm:t>
    </dgm:pt>
    <dgm:pt modelId="{8D1E7F92-E18A-49CA-8614-94449D29F442}">
      <dgm:prSet/>
      <dgm:spPr/>
      <dgm:t>
        <a:bodyPr/>
        <a:lstStyle/>
        <a:p>
          <a:pPr rtl="0"/>
          <a:r>
            <a:rPr lang="en-US" b="0" smtClean="0"/>
            <a:t>COLLABORATION PROBABILITY USING ML</a:t>
          </a:r>
          <a:endParaRPr lang="en-US"/>
        </a:p>
      </dgm:t>
    </dgm:pt>
    <dgm:pt modelId="{93256F86-8AB1-417F-84B5-3BB1F1398688}" type="parTrans" cxnId="{233AF752-B97D-42C7-9024-294A0BE02825}">
      <dgm:prSet/>
      <dgm:spPr/>
      <dgm:t>
        <a:bodyPr/>
        <a:lstStyle/>
        <a:p>
          <a:endParaRPr lang="en-US"/>
        </a:p>
      </dgm:t>
    </dgm:pt>
    <dgm:pt modelId="{4B690F87-D05E-496D-A4E4-E8AB3AF7BE2C}" type="sibTrans" cxnId="{233AF752-B97D-42C7-9024-294A0BE02825}">
      <dgm:prSet/>
      <dgm:spPr/>
      <dgm:t>
        <a:bodyPr/>
        <a:lstStyle/>
        <a:p>
          <a:endParaRPr lang="en-US"/>
        </a:p>
      </dgm:t>
    </dgm:pt>
    <dgm:pt modelId="{0E5AF126-266B-49A0-BC34-79E9F8B6C9B4}">
      <dgm:prSet/>
      <dgm:spPr/>
      <dgm:t>
        <a:bodyPr/>
        <a:lstStyle/>
        <a:p>
          <a:pPr rtl="0"/>
          <a:r>
            <a:rPr lang="en-US" b="0" smtClean="0"/>
            <a:t>PERFORMANCE MEASURES</a:t>
          </a:r>
          <a:endParaRPr lang="en-US"/>
        </a:p>
      </dgm:t>
    </dgm:pt>
    <dgm:pt modelId="{F487681A-1B5E-41D8-A182-EC1044F8EC93}" type="parTrans" cxnId="{7E337FF8-D32F-4827-A5E0-5B7651553BD3}">
      <dgm:prSet/>
      <dgm:spPr/>
      <dgm:t>
        <a:bodyPr/>
        <a:lstStyle/>
        <a:p>
          <a:endParaRPr lang="en-US"/>
        </a:p>
      </dgm:t>
    </dgm:pt>
    <dgm:pt modelId="{4C4ED0C1-FC53-4CDB-BED8-F93A3568FB02}" type="sibTrans" cxnId="{7E337FF8-D32F-4827-A5E0-5B7651553BD3}">
      <dgm:prSet/>
      <dgm:spPr/>
      <dgm:t>
        <a:bodyPr/>
        <a:lstStyle/>
        <a:p>
          <a:endParaRPr lang="en-US"/>
        </a:p>
      </dgm:t>
    </dgm:pt>
    <dgm:pt modelId="{33886E2D-CD97-4D59-9E3A-4F47900665F5}" type="pres">
      <dgm:prSet presAssocID="{37499271-77BF-46E3-AE26-4989E572BD6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326C86-D043-4599-A3BC-800FDE76963B}" type="pres">
      <dgm:prSet presAssocID="{EBC3019B-26FD-4B78-A63D-7A8CDF328381}" presName="composite" presStyleCnt="0"/>
      <dgm:spPr/>
    </dgm:pt>
    <dgm:pt modelId="{FA94090E-A156-495A-9C0E-FBBBF9895058}" type="pres">
      <dgm:prSet presAssocID="{EBC3019B-26FD-4B78-A63D-7A8CDF328381}" presName="ParentAccent1" presStyleLbl="alignNode1" presStyleIdx="0" presStyleCnt="44"/>
      <dgm:spPr/>
    </dgm:pt>
    <dgm:pt modelId="{265539DA-798B-4A7E-97AA-E217B34E98F7}" type="pres">
      <dgm:prSet presAssocID="{EBC3019B-26FD-4B78-A63D-7A8CDF328381}" presName="ParentAccent2" presStyleLbl="alignNode1" presStyleIdx="1" presStyleCnt="44"/>
      <dgm:spPr/>
    </dgm:pt>
    <dgm:pt modelId="{F4FAF159-0300-452C-A208-E6AA8CF4CB5A}" type="pres">
      <dgm:prSet presAssocID="{EBC3019B-26FD-4B78-A63D-7A8CDF328381}" presName="ParentAccent3" presStyleLbl="alignNode1" presStyleIdx="2" presStyleCnt="44"/>
      <dgm:spPr/>
    </dgm:pt>
    <dgm:pt modelId="{06EC32C1-3BBB-4819-96BC-C25FEA6B535F}" type="pres">
      <dgm:prSet presAssocID="{EBC3019B-26FD-4B78-A63D-7A8CDF328381}" presName="ParentAccent4" presStyleLbl="alignNode1" presStyleIdx="3" presStyleCnt="44"/>
      <dgm:spPr/>
    </dgm:pt>
    <dgm:pt modelId="{0F6E40A2-3619-4323-96E5-3D0FD7A9B971}" type="pres">
      <dgm:prSet presAssocID="{EBC3019B-26FD-4B78-A63D-7A8CDF328381}" presName="ParentAccent5" presStyleLbl="alignNode1" presStyleIdx="4" presStyleCnt="44"/>
      <dgm:spPr/>
    </dgm:pt>
    <dgm:pt modelId="{EF527641-7BB2-454C-837B-5655378C5D2E}" type="pres">
      <dgm:prSet presAssocID="{EBC3019B-26FD-4B78-A63D-7A8CDF328381}" presName="ParentAccent6" presStyleLbl="alignNode1" presStyleIdx="5" presStyleCnt="44"/>
      <dgm:spPr/>
    </dgm:pt>
    <dgm:pt modelId="{7A4C9F90-2198-42AF-A17C-2EA7E0240FE3}" type="pres">
      <dgm:prSet presAssocID="{EBC3019B-26FD-4B78-A63D-7A8CDF328381}" presName="ParentAccent7" presStyleLbl="alignNode1" presStyleIdx="6" presStyleCnt="44"/>
      <dgm:spPr/>
    </dgm:pt>
    <dgm:pt modelId="{BC77516C-A841-4D5E-A901-0BEF4C3A7C77}" type="pres">
      <dgm:prSet presAssocID="{EBC3019B-26FD-4B78-A63D-7A8CDF328381}" presName="ParentAccent8" presStyleLbl="alignNode1" presStyleIdx="7" presStyleCnt="44"/>
      <dgm:spPr/>
    </dgm:pt>
    <dgm:pt modelId="{29C05E39-D366-4A40-BA2D-3FC4173D2327}" type="pres">
      <dgm:prSet presAssocID="{EBC3019B-26FD-4B78-A63D-7A8CDF328381}" presName="ParentAccent9" presStyleLbl="alignNode1" presStyleIdx="8" presStyleCnt="44"/>
      <dgm:spPr/>
    </dgm:pt>
    <dgm:pt modelId="{2000B691-FDFB-4944-867A-6920C69D6DFB}" type="pres">
      <dgm:prSet presAssocID="{EBC3019B-26FD-4B78-A63D-7A8CDF328381}" presName="ParentAccent10" presStyleLbl="alignNode1" presStyleIdx="9" presStyleCnt="44"/>
      <dgm:spPr/>
    </dgm:pt>
    <dgm:pt modelId="{D5BC0135-0B48-4962-B2A3-8454F7DF557D}" type="pres">
      <dgm:prSet presAssocID="{EBC3019B-26FD-4B78-A63D-7A8CDF328381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5AF6B-13B7-4D4C-BEB4-EAB2568BF138}" type="pres">
      <dgm:prSet presAssocID="{351A0F33-B004-469E-A4AB-17403C876DFC}" presName="sibTrans" presStyleCnt="0"/>
      <dgm:spPr/>
    </dgm:pt>
    <dgm:pt modelId="{F65A4CE9-26D9-416F-8800-056F7EF6F992}" type="pres">
      <dgm:prSet presAssocID="{5DFE7041-64CD-4760-B193-B2E903E9FDF0}" presName="composite" presStyleCnt="0"/>
      <dgm:spPr/>
    </dgm:pt>
    <dgm:pt modelId="{901AA878-E36E-45F7-A9B4-87B50AE5B422}" type="pres">
      <dgm:prSet presAssocID="{5DFE7041-64CD-4760-B193-B2E903E9FDF0}" presName="ParentAccent1" presStyleLbl="alignNode1" presStyleIdx="11" presStyleCnt="44"/>
      <dgm:spPr/>
    </dgm:pt>
    <dgm:pt modelId="{1D20A859-0E8C-4EE5-85BC-D2A536603A0C}" type="pres">
      <dgm:prSet presAssocID="{5DFE7041-64CD-4760-B193-B2E903E9FDF0}" presName="ParentAccent2" presStyleLbl="alignNode1" presStyleIdx="12" presStyleCnt="44"/>
      <dgm:spPr/>
    </dgm:pt>
    <dgm:pt modelId="{749A42EC-93B4-4695-A055-E7FFC1EDFCCC}" type="pres">
      <dgm:prSet presAssocID="{5DFE7041-64CD-4760-B193-B2E903E9FDF0}" presName="ParentAccent3" presStyleLbl="alignNode1" presStyleIdx="13" presStyleCnt="44"/>
      <dgm:spPr/>
    </dgm:pt>
    <dgm:pt modelId="{509119B0-DFC6-43DC-BA0F-EE91D730664A}" type="pres">
      <dgm:prSet presAssocID="{5DFE7041-64CD-4760-B193-B2E903E9FDF0}" presName="ParentAccent4" presStyleLbl="alignNode1" presStyleIdx="14" presStyleCnt="44"/>
      <dgm:spPr/>
    </dgm:pt>
    <dgm:pt modelId="{9B299CCE-46F0-4600-914E-DDBB6D19376D}" type="pres">
      <dgm:prSet presAssocID="{5DFE7041-64CD-4760-B193-B2E903E9FDF0}" presName="ParentAccent5" presStyleLbl="alignNode1" presStyleIdx="15" presStyleCnt="44"/>
      <dgm:spPr/>
    </dgm:pt>
    <dgm:pt modelId="{061DD639-0523-4059-AC96-9BC1404A1547}" type="pres">
      <dgm:prSet presAssocID="{5DFE7041-64CD-4760-B193-B2E903E9FDF0}" presName="ParentAccent6" presStyleLbl="alignNode1" presStyleIdx="16" presStyleCnt="44"/>
      <dgm:spPr/>
    </dgm:pt>
    <dgm:pt modelId="{731B3B3D-F944-423E-91DF-8F5E7B40FEC3}" type="pres">
      <dgm:prSet presAssocID="{5DFE7041-64CD-4760-B193-B2E903E9FDF0}" presName="ParentAccent7" presStyleLbl="alignNode1" presStyleIdx="17" presStyleCnt="44"/>
      <dgm:spPr/>
    </dgm:pt>
    <dgm:pt modelId="{89BECFE5-1067-4C12-ADDB-101EE677CAFC}" type="pres">
      <dgm:prSet presAssocID="{5DFE7041-64CD-4760-B193-B2E903E9FDF0}" presName="ParentAccent8" presStyleLbl="alignNode1" presStyleIdx="18" presStyleCnt="44"/>
      <dgm:spPr/>
    </dgm:pt>
    <dgm:pt modelId="{E65ED09C-F0B3-4362-AD01-BEC2A1D9B257}" type="pres">
      <dgm:prSet presAssocID="{5DFE7041-64CD-4760-B193-B2E903E9FDF0}" presName="ParentAccent9" presStyleLbl="alignNode1" presStyleIdx="19" presStyleCnt="44"/>
      <dgm:spPr/>
    </dgm:pt>
    <dgm:pt modelId="{CCE92286-0FCB-440A-842A-35F82A240912}" type="pres">
      <dgm:prSet presAssocID="{5DFE7041-64CD-4760-B193-B2E903E9FDF0}" presName="ParentAccent10" presStyleLbl="alignNode1" presStyleIdx="20" presStyleCnt="44"/>
      <dgm:spPr/>
    </dgm:pt>
    <dgm:pt modelId="{968A2591-839D-4495-A25A-903CF1B3C739}" type="pres">
      <dgm:prSet presAssocID="{5DFE7041-64CD-4760-B193-B2E903E9FDF0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DF60-EBF7-4AD1-81DC-E998472E314B}" type="pres">
      <dgm:prSet presAssocID="{E36E7E50-E526-4846-97E0-C374C68560FB}" presName="sibTrans" presStyleCnt="0"/>
      <dgm:spPr/>
    </dgm:pt>
    <dgm:pt modelId="{76F76163-3BF0-4E47-8D40-DECE7152B4C1}" type="pres">
      <dgm:prSet presAssocID="{8D1E7F92-E18A-49CA-8614-94449D29F442}" presName="composite" presStyleCnt="0"/>
      <dgm:spPr/>
    </dgm:pt>
    <dgm:pt modelId="{643F303B-88BC-4A66-A644-03C5B6608C8D}" type="pres">
      <dgm:prSet presAssocID="{8D1E7F92-E18A-49CA-8614-94449D29F442}" presName="ParentAccent1" presStyleLbl="alignNode1" presStyleIdx="22" presStyleCnt="44"/>
      <dgm:spPr/>
    </dgm:pt>
    <dgm:pt modelId="{391D99CD-D47D-4E15-A480-D6E8119074AD}" type="pres">
      <dgm:prSet presAssocID="{8D1E7F92-E18A-49CA-8614-94449D29F442}" presName="ParentAccent2" presStyleLbl="alignNode1" presStyleIdx="23" presStyleCnt="44"/>
      <dgm:spPr/>
    </dgm:pt>
    <dgm:pt modelId="{B3A94B37-A243-4F69-B8CE-5000C9C2AC44}" type="pres">
      <dgm:prSet presAssocID="{8D1E7F92-E18A-49CA-8614-94449D29F442}" presName="ParentAccent3" presStyleLbl="alignNode1" presStyleIdx="24" presStyleCnt="44"/>
      <dgm:spPr/>
    </dgm:pt>
    <dgm:pt modelId="{A38FF715-C124-4E8F-A92C-C436BB76F086}" type="pres">
      <dgm:prSet presAssocID="{8D1E7F92-E18A-49CA-8614-94449D29F442}" presName="ParentAccent4" presStyleLbl="alignNode1" presStyleIdx="25" presStyleCnt="44"/>
      <dgm:spPr/>
    </dgm:pt>
    <dgm:pt modelId="{8916A2D8-A335-4A13-B9EB-9BE3402A7CDA}" type="pres">
      <dgm:prSet presAssocID="{8D1E7F92-E18A-49CA-8614-94449D29F442}" presName="ParentAccent5" presStyleLbl="alignNode1" presStyleIdx="26" presStyleCnt="44"/>
      <dgm:spPr/>
    </dgm:pt>
    <dgm:pt modelId="{F72DC989-E32D-47D2-8CB4-851F11351D2F}" type="pres">
      <dgm:prSet presAssocID="{8D1E7F92-E18A-49CA-8614-94449D29F442}" presName="ParentAccent6" presStyleLbl="alignNode1" presStyleIdx="27" presStyleCnt="44"/>
      <dgm:spPr/>
    </dgm:pt>
    <dgm:pt modelId="{8ECDDF56-2E88-4D5B-9A80-017A895C3E21}" type="pres">
      <dgm:prSet presAssocID="{8D1E7F92-E18A-49CA-8614-94449D29F442}" presName="ParentAccent7" presStyleLbl="alignNode1" presStyleIdx="28" presStyleCnt="44"/>
      <dgm:spPr/>
    </dgm:pt>
    <dgm:pt modelId="{1F4BA7A1-5188-40AA-896F-9A2D1308AB11}" type="pres">
      <dgm:prSet presAssocID="{8D1E7F92-E18A-49CA-8614-94449D29F442}" presName="ParentAccent8" presStyleLbl="alignNode1" presStyleIdx="29" presStyleCnt="44"/>
      <dgm:spPr/>
    </dgm:pt>
    <dgm:pt modelId="{C4C2CF30-9723-46EC-8004-51312B8195C8}" type="pres">
      <dgm:prSet presAssocID="{8D1E7F92-E18A-49CA-8614-94449D29F442}" presName="ParentAccent9" presStyleLbl="alignNode1" presStyleIdx="30" presStyleCnt="44"/>
      <dgm:spPr/>
    </dgm:pt>
    <dgm:pt modelId="{41762B40-7018-4F72-BFF0-8207F295D9D4}" type="pres">
      <dgm:prSet presAssocID="{8D1E7F92-E18A-49CA-8614-94449D29F442}" presName="ParentAccent10" presStyleLbl="alignNode1" presStyleIdx="31" presStyleCnt="44"/>
      <dgm:spPr/>
    </dgm:pt>
    <dgm:pt modelId="{30C04EBB-912C-4466-BA8A-D10343E7EAD5}" type="pres">
      <dgm:prSet presAssocID="{8D1E7F92-E18A-49CA-8614-94449D29F442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405ED-925E-47F3-8C6A-2AEC005963B7}" type="pres">
      <dgm:prSet presAssocID="{4B690F87-D05E-496D-A4E4-E8AB3AF7BE2C}" presName="sibTrans" presStyleCnt="0"/>
      <dgm:spPr/>
    </dgm:pt>
    <dgm:pt modelId="{5F7A7C8C-7B9D-4AFB-8A54-53455B38AE88}" type="pres">
      <dgm:prSet presAssocID="{0E5AF126-266B-49A0-BC34-79E9F8B6C9B4}" presName="composite" presStyleCnt="0"/>
      <dgm:spPr/>
    </dgm:pt>
    <dgm:pt modelId="{49D15EF7-E053-4329-9DDF-0D45F42AABB6}" type="pres">
      <dgm:prSet presAssocID="{0E5AF126-266B-49A0-BC34-79E9F8B6C9B4}" presName="ParentAccent1" presStyleLbl="alignNode1" presStyleIdx="33" presStyleCnt="44"/>
      <dgm:spPr/>
    </dgm:pt>
    <dgm:pt modelId="{453F461A-5886-4649-A3CC-67B276DB1563}" type="pres">
      <dgm:prSet presAssocID="{0E5AF126-266B-49A0-BC34-79E9F8B6C9B4}" presName="ParentAccent2" presStyleLbl="alignNode1" presStyleIdx="34" presStyleCnt="44"/>
      <dgm:spPr/>
    </dgm:pt>
    <dgm:pt modelId="{C6B988E4-2B5B-4515-A063-DF42DE6FC332}" type="pres">
      <dgm:prSet presAssocID="{0E5AF126-266B-49A0-BC34-79E9F8B6C9B4}" presName="ParentAccent3" presStyleLbl="alignNode1" presStyleIdx="35" presStyleCnt="44"/>
      <dgm:spPr/>
    </dgm:pt>
    <dgm:pt modelId="{F7CC20CC-43B9-4058-8681-D0E35BF37224}" type="pres">
      <dgm:prSet presAssocID="{0E5AF126-266B-49A0-BC34-79E9F8B6C9B4}" presName="ParentAccent4" presStyleLbl="alignNode1" presStyleIdx="36" presStyleCnt="44"/>
      <dgm:spPr/>
    </dgm:pt>
    <dgm:pt modelId="{2504F7ED-FF54-4858-B951-8B021E5ACED1}" type="pres">
      <dgm:prSet presAssocID="{0E5AF126-266B-49A0-BC34-79E9F8B6C9B4}" presName="ParentAccent5" presStyleLbl="alignNode1" presStyleIdx="37" presStyleCnt="44"/>
      <dgm:spPr/>
    </dgm:pt>
    <dgm:pt modelId="{0816C871-C733-4874-AC31-0678CEADF744}" type="pres">
      <dgm:prSet presAssocID="{0E5AF126-266B-49A0-BC34-79E9F8B6C9B4}" presName="ParentAccent6" presStyleLbl="alignNode1" presStyleIdx="38" presStyleCnt="44"/>
      <dgm:spPr/>
    </dgm:pt>
    <dgm:pt modelId="{D3B08B7F-8DBA-4043-92F4-1960E8EE4277}" type="pres">
      <dgm:prSet presAssocID="{0E5AF126-266B-49A0-BC34-79E9F8B6C9B4}" presName="ParentAccent7" presStyleLbl="alignNode1" presStyleIdx="39" presStyleCnt="44"/>
      <dgm:spPr/>
    </dgm:pt>
    <dgm:pt modelId="{9922F045-CDB0-4C0B-9B42-143668F57144}" type="pres">
      <dgm:prSet presAssocID="{0E5AF126-266B-49A0-BC34-79E9F8B6C9B4}" presName="ParentAccent8" presStyleLbl="alignNode1" presStyleIdx="40" presStyleCnt="44"/>
      <dgm:spPr/>
    </dgm:pt>
    <dgm:pt modelId="{766B9B9C-5503-40D1-B607-882A235DD3AC}" type="pres">
      <dgm:prSet presAssocID="{0E5AF126-266B-49A0-BC34-79E9F8B6C9B4}" presName="ParentAccent9" presStyleLbl="alignNode1" presStyleIdx="41" presStyleCnt="44"/>
      <dgm:spPr/>
    </dgm:pt>
    <dgm:pt modelId="{581B064D-A1C7-42E0-9090-93E81F4671F0}" type="pres">
      <dgm:prSet presAssocID="{0E5AF126-266B-49A0-BC34-79E9F8B6C9B4}" presName="ParentAccent10" presStyleLbl="alignNode1" presStyleIdx="42" presStyleCnt="44"/>
      <dgm:spPr/>
    </dgm:pt>
    <dgm:pt modelId="{76DDAC51-7449-4138-AB8E-F0CA76C9CA51}" type="pres">
      <dgm:prSet presAssocID="{0E5AF126-266B-49A0-BC34-79E9F8B6C9B4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90DB95-4862-4EDB-B529-23CE9788969C}" type="presOf" srcId="{0E5AF126-266B-49A0-BC34-79E9F8B6C9B4}" destId="{76DDAC51-7449-4138-AB8E-F0CA76C9CA51}" srcOrd="0" destOrd="0" presId="urn:microsoft.com/office/officeart/2011/layout/ConvergingText"/>
    <dgm:cxn modelId="{175F6B32-47C0-48B5-A91A-E051C45F3FEA}" srcId="{37499271-77BF-46E3-AE26-4989E572BD64}" destId="{EBC3019B-26FD-4B78-A63D-7A8CDF328381}" srcOrd="0" destOrd="0" parTransId="{4B31354C-01C2-45AD-A8B9-332CA230E341}" sibTransId="{351A0F33-B004-469E-A4AB-17403C876DFC}"/>
    <dgm:cxn modelId="{62886B59-E179-4AD3-A607-BEF98CF4833B}" type="presOf" srcId="{EBC3019B-26FD-4B78-A63D-7A8CDF328381}" destId="{D5BC0135-0B48-4962-B2A3-8454F7DF557D}" srcOrd="0" destOrd="0" presId="urn:microsoft.com/office/officeart/2011/layout/ConvergingText"/>
    <dgm:cxn modelId="{CD20A5B3-E947-4642-999A-EB7A4B5D67EF}" srcId="{37499271-77BF-46E3-AE26-4989E572BD64}" destId="{5DFE7041-64CD-4760-B193-B2E903E9FDF0}" srcOrd="1" destOrd="0" parTransId="{97574B54-554A-4046-BE0C-6FF7C41C8779}" sibTransId="{E36E7E50-E526-4846-97E0-C374C68560FB}"/>
    <dgm:cxn modelId="{91218604-B822-41AA-8ECC-8D0BE6CEDE67}" type="presOf" srcId="{8D1E7F92-E18A-49CA-8614-94449D29F442}" destId="{30C04EBB-912C-4466-BA8A-D10343E7EAD5}" srcOrd="0" destOrd="0" presId="urn:microsoft.com/office/officeart/2011/layout/ConvergingText"/>
    <dgm:cxn modelId="{233AF752-B97D-42C7-9024-294A0BE02825}" srcId="{37499271-77BF-46E3-AE26-4989E572BD64}" destId="{8D1E7F92-E18A-49CA-8614-94449D29F442}" srcOrd="2" destOrd="0" parTransId="{93256F86-8AB1-417F-84B5-3BB1F1398688}" sibTransId="{4B690F87-D05E-496D-A4E4-E8AB3AF7BE2C}"/>
    <dgm:cxn modelId="{361DC979-B2A1-4168-9C11-F8D2FCF51547}" type="presOf" srcId="{5DFE7041-64CD-4760-B193-B2E903E9FDF0}" destId="{968A2591-839D-4495-A25A-903CF1B3C739}" srcOrd="0" destOrd="0" presId="urn:microsoft.com/office/officeart/2011/layout/ConvergingText"/>
    <dgm:cxn modelId="{C09635C6-D52A-4594-86C6-72FAB46F9964}" type="presOf" srcId="{37499271-77BF-46E3-AE26-4989E572BD64}" destId="{33886E2D-CD97-4D59-9E3A-4F47900665F5}" srcOrd="0" destOrd="0" presId="urn:microsoft.com/office/officeart/2011/layout/ConvergingText"/>
    <dgm:cxn modelId="{7E337FF8-D32F-4827-A5E0-5B7651553BD3}" srcId="{37499271-77BF-46E3-AE26-4989E572BD64}" destId="{0E5AF126-266B-49A0-BC34-79E9F8B6C9B4}" srcOrd="3" destOrd="0" parTransId="{F487681A-1B5E-41D8-A182-EC1044F8EC93}" sibTransId="{4C4ED0C1-FC53-4CDB-BED8-F93A3568FB02}"/>
    <dgm:cxn modelId="{9E4DD3D1-2266-47CA-A9B8-8EA47382EDF0}" type="presParOf" srcId="{33886E2D-CD97-4D59-9E3A-4F47900665F5}" destId="{0F326C86-D043-4599-A3BC-800FDE76963B}" srcOrd="0" destOrd="0" presId="urn:microsoft.com/office/officeart/2011/layout/ConvergingText"/>
    <dgm:cxn modelId="{51A04670-930A-465E-B3C1-E996B8B31DE3}" type="presParOf" srcId="{0F326C86-D043-4599-A3BC-800FDE76963B}" destId="{FA94090E-A156-495A-9C0E-FBBBF9895058}" srcOrd="0" destOrd="0" presId="urn:microsoft.com/office/officeart/2011/layout/ConvergingText"/>
    <dgm:cxn modelId="{F9716173-EBA6-40C3-AD95-B0E6505A4354}" type="presParOf" srcId="{0F326C86-D043-4599-A3BC-800FDE76963B}" destId="{265539DA-798B-4A7E-97AA-E217B34E98F7}" srcOrd="1" destOrd="0" presId="urn:microsoft.com/office/officeart/2011/layout/ConvergingText"/>
    <dgm:cxn modelId="{5385B5FC-CC76-42B2-B990-6C07F6BAEB02}" type="presParOf" srcId="{0F326C86-D043-4599-A3BC-800FDE76963B}" destId="{F4FAF159-0300-452C-A208-E6AA8CF4CB5A}" srcOrd="2" destOrd="0" presId="urn:microsoft.com/office/officeart/2011/layout/ConvergingText"/>
    <dgm:cxn modelId="{9F9C5B4F-F2B3-4B4E-A2D5-A6BF89D23AE9}" type="presParOf" srcId="{0F326C86-D043-4599-A3BC-800FDE76963B}" destId="{06EC32C1-3BBB-4819-96BC-C25FEA6B535F}" srcOrd="3" destOrd="0" presId="urn:microsoft.com/office/officeart/2011/layout/ConvergingText"/>
    <dgm:cxn modelId="{229DB15E-08D5-42A7-99C3-8DD939B387DA}" type="presParOf" srcId="{0F326C86-D043-4599-A3BC-800FDE76963B}" destId="{0F6E40A2-3619-4323-96E5-3D0FD7A9B971}" srcOrd="4" destOrd="0" presId="urn:microsoft.com/office/officeart/2011/layout/ConvergingText"/>
    <dgm:cxn modelId="{8AFB2FAC-0587-49AC-81B2-708332DC4CBC}" type="presParOf" srcId="{0F326C86-D043-4599-A3BC-800FDE76963B}" destId="{EF527641-7BB2-454C-837B-5655378C5D2E}" srcOrd="5" destOrd="0" presId="urn:microsoft.com/office/officeart/2011/layout/ConvergingText"/>
    <dgm:cxn modelId="{7A0EFB40-FBE7-4BEA-946B-151C9380E965}" type="presParOf" srcId="{0F326C86-D043-4599-A3BC-800FDE76963B}" destId="{7A4C9F90-2198-42AF-A17C-2EA7E0240FE3}" srcOrd="6" destOrd="0" presId="urn:microsoft.com/office/officeart/2011/layout/ConvergingText"/>
    <dgm:cxn modelId="{46AA3C1B-1E13-454D-9E1D-5C97064578C9}" type="presParOf" srcId="{0F326C86-D043-4599-A3BC-800FDE76963B}" destId="{BC77516C-A841-4D5E-A901-0BEF4C3A7C77}" srcOrd="7" destOrd="0" presId="urn:microsoft.com/office/officeart/2011/layout/ConvergingText"/>
    <dgm:cxn modelId="{F7BE7DFD-C94D-461E-881E-5FC14EC78674}" type="presParOf" srcId="{0F326C86-D043-4599-A3BC-800FDE76963B}" destId="{29C05E39-D366-4A40-BA2D-3FC4173D2327}" srcOrd="8" destOrd="0" presId="urn:microsoft.com/office/officeart/2011/layout/ConvergingText"/>
    <dgm:cxn modelId="{8D0D0220-ECDF-4CD4-8D18-8EE69BB82BA3}" type="presParOf" srcId="{0F326C86-D043-4599-A3BC-800FDE76963B}" destId="{2000B691-FDFB-4944-867A-6920C69D6DFB}" srcOrd="9" destOrd="0" presId="urn:microsoft.com/office/officeart/2011/layout/ConvergingText"/>
    <dgm:cxn modelId="{B920BEB2-1CFC-4F0C-BD50-906D3819D0B7}" type="presParOf" srcId="{0F326C86-D043-4599-A3BC-800FDE76963B}" destId="{D5BC0135-0B48-4962-B2A3-8454F7DF557D}" srcOrd="10" destOrd="0" presId="urn:microsoft.com/office/officeart/2011/layout/ConvergingText"/>
    <dgm:cxn modelId="{6BEEF313-69FD-40F6-A84C-FB3BF4792EB2}" type="presParOf" srcId="{33886E2D-CD97-4D59-9E3A-4F47900665F5}" destId="{C425AF6B-13B7-4D4C-BEB4-EAB2568BF138}" srcOrd="1" destOrd="0" presId="urn:microsoft.com/office/officeart/2011/layout/ConvergingText"/>
    <dgm:cxn modelId="{D6295E16-0D57-426D-9BEA-C75C020794BE}" type="presParOf" srcId="{33886E2D-CD97-4D59-9E3A-4F47900665F5}" destId="{F65A4CE9-26D9-416F-8800-056F7EF6F992}" srcOrd="2" destOrd="0" presId="urn:microsoft.com/office/officeart/2011/layout/ConvergingText"/>
    <dgm:cxn modelId="{C9BFB442-427B-4D91-BB65-A05E0C14B081}" type="presParOf" srcId="{F65A4CE9-26D9-416F-8800-056F7EF6F992}" destId="{901AA878-E36E-45F7-A9B4-87B50AE5B422}" srcOrd="0" destOrd="0" presId="urn:microsoft.com/office/officeart/2011/layout/ConvergingText"/>
    <dgm:cxn modelId="{E8BEF41F-6C58-43B6-9420-7F1C552BDDA5}" type="presParOf" srcId="{F65A4CE9-26D9-416F-8800-056F7EF6F992}" destId="{1D20A859-0E8C-4EE5-85BC-D2A536603A0C}" srcOrd="1" destOrd="0" presId="urn:microsoft.com/office/officeart/2011/layout/ConvergingText"/>
    <dgm:cxn modelId="{BE40A743-3F43-4EE7-B18F-570DD897E6A6}" type="presParOf" srcId="{F65A4CE9-26D9-416F-8800-056F7EF6F992}" destId="{749A42EC-93B4-4695-A055-E7FFC1EDFCCC}" srcOrd="2" destOrd="0" presId="urn:microsoft.com/office/officeart/2011/layout/ConvergingText"/>
    <dgm:cxn modelId="{453E717A-A547-4891-80F1-2FDA82AC667C}" type="presParOf" srcId="{F65A4CE9-26D9-416F-8800-056F7EF6F992}" destId="{509119B0-DFC6-43DC-BA0F-EE91D730664A}" srcOrd="3" destOrd="0" presId="urn:microsoft.com/office/officeart/2011/layout/ConvergingText"/>
    <dgm:cxn modelId="{EF52856A-8003-4953-AC55-73E7AC8EC5F0}" type="presParOf" srcId="{F65A4CE9-26D9-416F-8800-056F7EF6F992}" destId="{9B299CCE-46F0-4600-914E-DDBB6D19376D}" srcOrd="4" destOrd="0" presId="urn:microsoft.com/office/officeart/2011/layout/ConvergingText"/>
    <dgm:cxn modelId="{78B878B9-A159-4741-8AB2-C1D074A5451E}" type="presParOf" srcId="{F65A4CE9-26D9-416F-8800-056F7EF6F992}" destId="{061DD639-0523-4059-AC96-9BC1404A1547}" srcOrd="5" destOrd="0" presId="urn:microsoft.com/office/officeart/2011/layout/ConvergingText"/>
    <dgm:cxn modelId="{3246ABDE-3D5E-48B7-9734-A7AD6224F4D8}" type="presParOf" srcId="{F65A4CE9-26D9-416F-8800-056F7EF6F992}" destId="{731B3B3D-F944-423E-91DF-8F5E7B40FEC3}" srcOrd="6" destOrd="0" presId="urn:microsoft.com/office/officeart/2011/layout/ConvergingText"/>
    <dgm:cxn modelId="{11B8E70B-4F31-4FE6-95C1-85D6BAB4DE20}" type="presParOf" srcId="{F65A4CE9-26D9-416F-8800-056F7EF6F992}" destId="{89BECFE5-1067-4C12-ADDB-101EE677CAFC}" srcOrd="7" destOrd="0" presId="urn:microsoft.com/office/officeart/2011/layout/ConvergingText"/>
    <dgm:cxn modelId="{05EB26D7-867B-4DD6-824F-00F90215D517}" type="presParOf" srcId="{F65A4CE9-26D9-416F-8800-056F7EF6F992}" destId="{E65ED09C-F0B3-4362-AD01-BEC2A1D9B257}" srcOrd="8" destOrd="0" presId="urn:microsoft.com/office/officeart/2011/layout/ConvergingText"/>
    <dgm:cxn modelId="{54D4F0B3-E4BA-4744-B5CE-4D0E8600BBDF}" type="presParOf" srcId="{F65A4CE9-26D9-416F-8800-056F7EF6F992}" destId="{CCE92286-0FCB-440A-842A-35F82A240912}" srcOrd="9" destOrd="0" presId="urn:microsoft.com/office/officeart/2011/layout/ConvergingText"/>
    <dgm:cxn modelId="{F4C6E5C0-F231-4C85-98F7-CB98A0F47E4C}" type="presParOf" srcId="{F65A4CE9-26D9-416F-8800-056F7EF6F992}" destId="{968A2591-839D-4495-A25A-903CF1B3C739}" srcOrd="10" destOrd="0" presId="urn:microsoft.com/office/officeart/2011/layout/ConvergingText"/>
    <dgm:cxn modelId="{5AA08E99-D8A8-4608-B940-98E371F93FE4}" type="presParOf" srcId="{33886E2D-CD97-4D59-9E3A-4F47900665F5}" destId="{B958DF60-EBF7-4AD1-81DC-E998472E314B}" srcOrd="3" destOrd="0" presId="urn:microsoft.com/office/officeart/2011/layout/ConvergingText"/>
    <dgm:cxn modelId="{40FAAB76-FFE6-4D7C-A0F5-042EFC9B9A9C}" type="presParOf" srcId="{33886E2D-CD97-4D59-9E3A-4F47900665F5}" destId="{76F76163-3BF0-4E47-8D40-DECE7152B4C1}" srcOrd="4" destOrd="0" presId="urn:microsoft.com/office/officeart/2011/layout/ConvergingText"/>
    <dgm:cxn modelId="{1FF5C117-DA1B-4B8D-A576-FC8D97890F4D}" type="presParOf" srcId="{76F76163-3BF0-4E47-8D40-DECE7152B4C1}" destId="{643F303B-88BC-4A66-A644-03C5B6608C8D}" srcOrd="0" destOrd="0" presId="urn:microsoft.com/office/officeart/2011/layout/ConvergingText"/>
    <dgm:cxn modelId="{EE727126-462A-4F17-87E4-57C73A659926}" type="presParOf" srcId="{76F76163-3BF0-4E47-8D40-DECE7152B4C1}" destId="{391D99CD-D47D-4E15-A480-D6E8119074AD}" srcOrd="1" destOrd="0" presId="urn:microsoft.com/office/officeart/2011/layout/ConvergingText"/>
    <dgm:cxn modelId="{F4EB151F-9BFE-454F-995B-81A5E167E34D}" type="presParOf" srcId="{76F76163-3BF0-4E47-8D40-DECE7152B4C1}" destId="{B3A94B37-A243-4F69-B8CE-5000C9C2AC44}" srcOrd="2" destOrd="0" presId="urn:microsoft.com/office/officeart/2011/layout/ConvergingText"/>
    <dgm:cxn modelId="{094F9142-771E-4857-8BA0-9753B9520FD7}" type="presParOf" srcId="{76F76163-3BF0-4E47-8D40-DECE7152B4C1}" destId="{A38FF715-C124-4E8F-A92C-C436BB76F086}" srcOrd="3" destOrd="0" presId="urn:microsoft.com/office/officeart/2011/layout/ConvergingText"/>
    <dgm:cxn modelId="{25098E5F-A8EA-4329-BA0D-77AB7E370E11}" type="presParOf" srcId="{76F76163-3BF0-4E47-8D40-DECE7152B4C1}" destId="{8916A2D8-A335-4A13-B9EB-9BE3402A7CDA}" srcOrd="4" destOrd="0" presId="urn:microsoft.com/office/officeart/2011/layout/ConvergingText"/>
    <dgm:cxn modelId="{B50E31EB-6E66-4EEA-B6FD-4EA386727BBC}" type="presParOf" srcId="{76F76163-3BF0-4E47-8D40-DECE7152B4C1}" destId="{F72DC989-E32D-47D2-8CB4-851F11351D2F}" srcOrd="5" destOrd="0" presId="urn:microsoft.com/office/officeart/2011/layout/ConvergingText"/>
    <dgm:cxn modelId="{380824E4-0D71-4E6B-99BC-B46C8499AB5D}" type="presParOf" srcId="{76F76163-3BF0-4E47-8D40-DECE7152B4C1}" destId="{8ECDDF56-2E88-4D5B-9A80-017A895C3E21}" srcOrd="6" destOrd="0" presId="urn:microsoft.com/office/officeart/2011/layout/ConvergingText"/>
    <dgm:cxn modelId="{6532CD94-9117-413A-86A9-31F6CA9A8422}" type="presParOf" srcId="{76F76163-3BF0-4E47-8D40-DECE7152B4C1}" destId="{1F4BA7A1-5188-40AA-896F-9A2D1308AB11}" srcOrd="7" destOrd="0" presId="urn:microsoft.com/office/officeart/2011/layout/ConvergingText"/>
    <dgm:cxn modelId="{DA34089A-C11F-49A6-8748-71775DD85275}" type="presParOf" srcId="{76F76163-3BF0-4E47-8D40-DECE7152B4C1}" destId="{C4C2CF30-9723-46EC-8004-51312B8195C8}" srcOrd="8" destOrd="0" presId="urn:microsoft.com/office/officeart/2011/layout/ConvergingText"/>
    <dgm:cxn modelId="{30907A7D-452F-4659-B50C-B1071ED99230}" type="presParOf" srcId="{76F76163-3BF0-4E47-8D40-DECE7152B4C1}" destId="{41762B40-7018-4F72-BFF0-8207F295D9D4}" srcOrd="9" destOrd="0" presId="urn:microsoft.com/office/officeart/2011/layout/ConvergingText"/>
    <dgm:cxn modelId="{2281106F-EC8D-4486-9DC3-AE3CE755E3A5}" type="presParOf" srcId="{76F76163-3BF0-4E47-8D40-DECE7152B4C1}" destId="{30C04EBB-912C-4466-BA8A-D10343E7EAD5}" srcOrd="10" destOrd="0" presId="urn:microsoft.com/office/officeart/2011/layout/ConvergingText"/>
    <dgm:cxn modelId="{62FE6C27-6522-4144-9C20-A555841BF402}" type="presParOf" srcId="{33886E2D-CD97-4D59-9E3A-4F47900665F5}" destId="{49B405ED-925E-47F3-8C6A-2AEC005963B7}" srcOrd="5" destOrd="0" presId="urn:microsoft.com/office/officeart/2011/layout/ConvergingText"/>
    <dgm:cxn modelId="{752B45F3-8131-4464-85B7-09C3973A201C}" type="presParOf" srcId="{33886E2D-CD97-4D59-9E3A-4F47900665F5}" destId="{5F7A7C8C-7B9D-4AFB-8A54-53455B38AE88}" srcOrd="6" destOrd="0" presId="urn:microsoft.com/office/officeart/2011/layout/ConvergingText"/>
    <dgm:cxn modelId="{1CE164C4-3731-4628-8B82-C2E1F846C0FC}" type="presParOf" srcId="{5F7A7C8C-7B9D-4AFB-8A54-53455B38AE88}" destId="{49D15EF7-E053-4329-9DDF-0D45F42AABB6}" srcOrd="0" destOrd="0" presId="urn:microsoft.com/office/officeart/2011/layout/ConvergingText"/>
    <dgm:cxn modelId="{14124034-4C8C-46A2-AA8C-6DE52CA019F3}" type="presParOf" srcId="{5F7A7C8C-7B9D-4AFB-8A54-53455B38AE88}" destId="{453F461A-5886-4649-A3CC-67B276DB1563}" srcOrd="1" destOrd="0" presId="urn:microsoft.com/office/officeart/2011/layout/ConvergingText"/>
    <dgm:cxn modelId="{ACB4BEE2-E3FC-4779-899E-0EA54052C4B5}" type="presParOf" srcId="{5F7A7C8C-7B9D-4AFB-8A54-53455B38AE88}" destId="{C6B988E4-2B5B-4515-A063-DF42DE6FC332}" srcOrd="2" destOrd="0" presId="urn:microsoft.com/office/officeart/2011/layout/ConvergingText"/>
    <dgm:cxn modelId="{035CE561-F6BF-4288-BF4D-AC05BC54A20A}" type="presParOf" srcId="{5F7A7C8C-7B9D-4AFB-8A54-53455B38AE88}" destId="{F7CC20CC-43B9-4058-8681-D0E35BF37224}" srcOrd="3" destOrd="0" presId="urn:microsoft.com/office/officeart/2011/layout/ConvergingText"/>
    <dgm:cxn modelId="{C34E88F5-3656-4EEC-8F18-008BF4D37E19}" type="presParOf" srcId="{5F7A7C8C-7B9D-4AFB-8A54-53455B38AE88}" destId="{2504F7ED-FF54-4858-B951-8B021E5ACED1}" srcOrd="4" destOrd="0" presId="urn:microsoft.com/office/officeart/2011/layout/ConvergingText"/>
    <dgm:cxn modelId="{A2AC7C20-0692-4973-8702-BBB48C00A2C0}" type="presParOf" srcId="{5F7A7C8C-7B9D-4AFB-8A54-53455B38AE88}" destId="{0816C871-C733-4874-AC31-0678CEADF744}" srcOrd="5" destOrd="0" presId="urn:microsoft.com/office/officeart/2011/layout/ConvergingText"/>
    <dgm:cxn modelId="{591120E7-A6A7-46A5-A715-AFA3089A95B0}" type="presParOf" srcId="{5F7A7C8C-7B9D-4AFB-8A54-53455B38AE88}" destId="{D3B08B7F-8DBA-4043-92F4-1960E8EE4277}" srcOrd="6" destOrd="0" presId="urn:microsoft.com/office/officeart/2011/layout/ConvergingText"/>
    <dgm:cxn modelId="{2A7C20A2-6127-4F75-A0DA-1F7348B903AA}" type="presParOf" srcId="{5F7A7C8C-7B9D-4AFB-8A54-53455B38AE88}" destId="{9922F045-CDB0-4C0B-9B42-143668F57144}" srcOrd="7" destOrd="0" presId="urn:microsoft.com/office/officeart/2011/layout/ConvergingText"/>
    <dgm:cxn modelId="{67EFE70C-7D46-42FE-8B7A-04786BF581AF}" type="presParOf" srcId="{5F7A7C8C-7B9D-4AFB-8A54-53455B38AE88}" destId="{766B9B9C-5503-40D1-B607-882A235DD3AC}" srcOrd="8" destOrd="0" presId="urn:microsoft.com/office/officeart/2011/layout/ConvergingText"/>
    <dgm:cxn modelId="{B80B9843-49B6-48D5-9CA1-750A4B102FE1}" type="presParOf" srcId="{5F7A7C8C-7B9D-4AFB-8A54-53455B38AE88}" destId="{581B064D-A1C7-42E0-9090-93E81F4671F0}" srcOrd="9" destOrd="0" presId="urn:microsoft.com/office/officeart/2011/layout/ConvergingText"/>
    <dgm:cxn modelId="{16C0E65E-3A72-43EF-ABC0-06960DE1BA4F}" type="presParOf" srcId="{5F7A7C8C-7B9D-4AFB-8A54-53455B38AE88}" destId="{76DDAC51-7449-4138-AB8E-F0CA76C9CA51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7499271-77BF-46E3-AE26-4989E572BD64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3019B-26FD-4B78-A63D-7A8CDF328381}">
      <dgm:prSet/>
      <dgm:spPr/>
      <dgm:t>
        <a:bodyPr/>
        <a:lstStyle/>
        <a:p>
          <a:pPr rtl="0"/>
          <a:r>
            <a:rPr lang="en-US" b="0" dirty="0" smtClean="0"/>
            <a:t>MACHINE LEARNING APPROACH</a:t>
          </a:r>
          <a:endParaRPr lang="en-US" dirty="0"/>
        </a:p>
      </dgm:t>
    </dgm:pt>
    <dgm:pt modelId="{4B31354C-01C2-45AD-A8B9-332CA230E341}" type="parTrans" cxnId="{175F6B32-47C0-48B5-A91A-E051C45F3FEA}">
      <dgm:prSet/>
      <dgm:spPr/>
      <dgm:t>
        <a:bodyPr/>
        <a:lstStyle/>
        <a:p>
          <a:endParaRPr lang="en-US"/>
        </a:p>
      </dgm:t>
    </dgm:pt>
    <dgm:pt modelId="{351A0F33-B004-469E-A4AB-17403C876DFC}" type="sibTrans" cxnId="{175F6B32-47C0-48B5-A91A-E051C45F3FEA}">
      <dgm:prSet/>
      <dgm:spPr/>
      <dgm:t>
        <a:bodyPr/>
        <a:lstStyle/>
        <a:p>
          <a:endParaRPr lang="en-US"/>
        </a:p>
      </dgm:t>
    </dgm:pt>
    <dgm:pt modelId="{5DFE7041-64CD-4760-B193-B2E903E9FDF0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smtClean="0"/>
            <a:t>DATA SOURCES</a:t>
          </a:r>
          <a:endParaRPr lang="en-US"/>
        </a:p>
      </dgm:t>
    </dgm:pt>
    <dgm:pt modelId="{97574B54-554A-4046-BE0C-6FF7C41C8779}" type="parTrans" cxnId="{CD20A5B3-E947-4642-999A-EB7A4B5D67EF}">
      <dgm:prSet/>
      <dgm:spPr/>
      <dgm:t>
        <a:bodyPr/>
        <a:lstStyle/>
        <a:p>
          <a:endParaRPr lang="en-US"/>
        </a:p>
      </dgm:t>
    </dgm:pt>
    <dgm:pt modelId="{E36E7E50-E526-4846-97E0-C374C68560FB}" type="sibTrans" cxnId="{CD20A5B3-E947-4642-999A-EB7A4B5D67EF}">
      <dgm:prSet/>
      <dgm:spPr/>
      <dgm:t>
        <a:bodyPr/>
        <a:lstStyle/>
        <a:p>
          <a:endParaRPr lang="en-US"/>
        </a:p>
      </dgm:t>
    </dgm:pt>
    <dgm:pt modelId="{8D1E7F92-E18A-49CA-8614-94449D29F442}">
      <dgm:prSet/>
      <dgm:spPr/>
      <dgm:t>
        <a:bodyPr/>
        <a:lstStyle/>
        <a:p>
          <a:pPr rtl="0"/>
          <a:r>
            <a:rPr lang="en-US" b="0" smtClean="0"/>
            <a:t>COLLABORATION PROBABILITY USING ML</a:t>
          </a:r>
          <a:endParaRPr lang="en-US"/>
        </a:p>
      </dgm:t>
    </dgm:pt>
    <dgm:pt modelId="{93256F86-8AB1-417F-84B5-3BB1F1398688}" type="parTrans" cxnId="{233AF752-B97D-42C7-9024-294A0BE02825}">
      <dgm:prSet/>
      <dgm:spPr/>
      <dgm:t>
        <a:bodyPr/>
        <a:lstStyle/>
        <a:p>
          <a:endParaRPr lang="en-US"/>
        </a:p>
      </dgm:t>
    </dgm:pt>
    <dgm:pt modelId="{4B690F87-D05E-496D-A4E4-E8AB3AF7BE2C}" type="sibTrans" cxnId="{233AF752-B97D-42C7-9024-294A0BE02825}">
      <dgm:prSet/>
      <dgm:spPr/>
      <dgm:t>
        <a:bodyPr/>
        <a:lstStyle/>
        <a:p>
          <a:endParaRPr lang="en-US"/>
        </a:p>
      </dgm:t>
    </dgm:pt>
    <dgm:pt modelId="{0E5AF126-266B-49A0-BC34-79E9F8B6C9B4}">
      <dgm:prSet/>
      <dgm:spPr/>
      <dgm:t>
        <a:bodyPr/>
        <a:lstStyle/>
        <a:p>
          <a:pPr rtl="0"/>
          <a:r>
            <a:rPr lang="en-US" b="0" smtClean="0"/>
            <a:t>PERFORMANCE MEASURES</a:t>
          </a:r>
          <a:endParaRPr lang="en-US"/>
        </a:p>
      </dgm:t>
    </dgm:pt>
    <dgm:pt modelId="{F487681A-1B5E-41D8-A182-EC1044F8EC93}" type="parTrans" cxnId="{7E337FF8-D32F-4827-A5E0-5B7651553BD3}">
      <dgm:prSet/>
      <dgm:spPr/>
      <dgm:t>
        <a:bodyPr/>
        <a:lstStyle/>
        <a:p>
          <a:endParaRPr lang="en-US"/>
        </a:p>
      </dgm:t>
    </dgm:pt>
    <dgm:pt modelId="{4C4ED0C1-FC53-4CDB-BED8-F93A3568FB02}" type="sibTrans" cxnId="{7E337FF8-D32F-4827-A5E0-5B7651553BD3}">
      <dgm:prSet/>
      <dgm:spPr/>
      <dgm:t>
        <a:bodyPr/>
        <a:lstStyle/>
        <a:p>
          <a:endParaRPr lang="en-US"/>
        </a:p>
      </dgm:t>
    </dgm:pt>
    <dgm:pt modelId="{33886E2D-CD97-4D59-9E3A-4F47900665F5}" type="pres">
      <dgm:prSet presAssocID="{37499271-77BF-46E3-AE26-4989E572BD6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326C86-D043-4599-A3BC-800FDE76963B}" type="pres">
      <dgm:prSet presAssocID="{EBC3019B-26FD-4B78-A63D-7A8CDF328381}" presName="composite" presStyleCnt="0"/>
      <dgm:spPr/>
    </dgm:pt>
    <dgm:pt modelId="{FA94090E-A156-495A-9C0E-FBBBF9895058}" type="pres">
      <dgm:prSet presAssocID="{EBC3019B-26FD-4B78-A63D-7A8CDF328381}" presName="ParentAccent1" presStyleLbl="alignNode1" presStyleIdx="0" presStyleCnt="44"/>
      <dgm:spPr/>
    </dgm:pt>
    <dgm:pt modelId="{265539DA-798B-4A7E-97AA-E217B34E98F7}" type="pres">
      <dgm:prSet presAssocID="{EBC3019B-26FD-4B78-A63D-7A8CDF328381}" presName="ParentAccent2" presStyleLbl="alignNode1" presStyleIdx="1" presStyleCnt="44"/>
      <dgm:spPr/>
    </dgm:pt>
    <dgm:pt modelId="{F4FAF159-0300-452C-A208-E6AA8CF4CB5A}" type="pres">
      <dgm:prSet presAssocID="{EBC3019B-26FD-4B78-A63D-7A8CDF328381}" presName="ParentAccent3" presStyleLbl="alignNode1" presStyleIdx="2" presStyleCnt="44"/>
      <dgm:spPr/>
    </dgm:pt>
    <dgm:pt modelId="{06EC32C1-3BBB-4819-96BC-C25FEA6B535F}" type="pres">
      <dgm:prSet presAssocID="{EBC3019B-26FD-4B78-A63D-7A8CDF328381}" presName="ParentAccent4" presStyleLbl="alignNode1" presStyleIdx="3" presStyleCnt="44"/>
      <dgm:spPr/>
    </dgm:pt>
    <dgm:pt modelId="{0F6E40A2-3619-4323-96E5-3D0FD7A9B971}" type="pres">
      <dgm:prSet presAssocID="{EBC3019B-26FD-4B78-A63D-7A8CDF328381}" presName="ParentAccent5" presStyleLbl="alignNode1" presStyleIdx="4" presStyleCnt="44"/>
      <dgm:spPr/>
    </dgm:pt>
    <dgm:pt modelId="{EF527641-7BB2-454C-837B-5655378C5D2E}" type="pres">
      <dgm:prSet presAssocID="{EBC3019B-26FD-4B78-A63D-7A8CDF328381}" presName="ParentAccent6" presStyleLbl="alignNode1" presStyleIdx="5" presStyleCnt="44"/>
      <dgm:spPr/>
    </dgm:pt>
    <dgm:pt modelId="{7A4C9F90-2198-42AF-A17C-2EA7E0240FE3}" type="pres">
      <dgm:prSet presAssocID="{EBC3019B-26FD-4B78-A63D-7A8CDF328381}" presName="ParentAccent7" presStyleLbl="alignNode1" presStyleIdx="6" presStyleCnt="44"/>
      <dgm:spPr/>
    </dgm:pt>
    <dgm:pt modelId="{BC77516C-A841-4D5E-A901-0BEF4C3A7C77}" type="pres">
      <dgm:prSet presAssocID="{EBC3019B-26FD-4B78-A63D-7A8CDF328381}" presName="ParentAccent8" presStyleLbl="alignNode1" presStyleIdx="7" presStyleCnt="44"/>
      <dgm:spPr/>
    </dgm:pt>
    <dgm:pt modelId="{29C05E39-D366-4A40-BA2D-3FC4173D2327}" type="pres">
      <dgm:prSet presAssocID="{EBC3019B-26FD-4B78-A63D-7A8CDF328381}" presName="ParentAccent9" presStyleLbl="alignNode1" presStyleIdx="8" presStyleCnt="44"/>
      <dgm:spPr/>
    </dgm:pt>
    <dgm:pt modelId="{2000B691-FDFB-4944-867A-6920C69D6DFB}" type="pres">
      <dgm:prSet presAssocID="{EBC3019B-26FD-4B78-A63D-7A8CDF328381}" presName="ParentAccent10" presStyleLbl="alignNode1" presStyleIdx="9" presStyleCnt="44"/>
      <dgm:spPr/>
    </dgm:pt>
    <dgm:pt modelId="{D5BC0135-0B48-4962-B2A3-8454F7DF557D}" type="pres">
      <dgm:prSet presAssocID="{EBC3019B-26FD-4B78-A63D-7A8CDF328381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5AF6B-13B7-4D4C-BEB4-EAB2568BF138}" type="pres">
      <dgm:prSet presAssocID="{351A0F33-B004-469E-A4AB-17403C876DFC}" presName="sibTrans" presStyleCnt="0"/>
      <dgm:spPr/>
    </dgm:pt>
    <dgm:pt modelId="{F65A4CE9-26D9-416F-8800-056F7EF6F992}" type="pres">
      <dgm:prSet presAssocID="{5DFE7041-64CD-4760-B193-B2E903E9FDF0}" presName="composite" presStyleCnt="0"/>
      <dgm:spPr/>
    </dgm:pt>
    <dgm:pt modelId="{901AA878-E36E-45F7-A9B4-87B50AE5B422}" type="pres">
      <dgm:prSet presAssocID="{5DFE7041-64CD-4760-B193-B2E903E9FDF0}" presName="ParentAccent1" presStyleLbl="alignNode1" presStyleIdx="11" presStyleCnt="44"/>
      <dgm:spPr/>
    </dgm:pt>
    <dgm:pt modelId="{1D20A859-0E8C-4EE5-85BC-D2A536603A0C}" type="pres">
      <dgm:prSet presAssocID="{5DFE7041-64CD-4760-B193-B2E903E9FDF0}" presName="ParentAccent2" presStyleLbl="alignNode1" presStyleIdx="12" presStyleCnt="44"/>
      <dgm:spPr/>
    </dgm:pt>
    <dgm:pt modelId="{749A42EC-93B4-4695-A055-E7FFC1EDFCCC}" type="pres">
      <dgm:prSet presAssocID="{5DFE7041-64CD-4760-B193-B2E903E9FDF0}" presName="ParentAccent3" presStyleLbl="alignNode1" presStyleIdx="13" presStyleCnt="44"/>
      <dgm:spPr/>
    </dgm:pt>
    <dgm:pt modelId="{509119B0-DFC6-43DC-BA0F-EE91D730664A}" type="pres">
      <dgm:prSet presAssocID="{5DFE7041-64CD-4760-B193-B2E903E9FDF0}" presName="ParentAccent4" presStyleLbl="alignNode1" presStyleIdx="14" presStyleCnt="44"/>
      <dgm:spPr/>
    </dgm:pt>
    <dgm:pt modelId="{9B299CCE-46F0-4600-914E-DDBB6D19376D}" type="pres">
      <dgm:prSet presAssocID="{5DFE7041-64CD-4760-B193-B2E903E9FDF0}" presName="ParentAccent5" presStyleLbl="alignNode1" presStyleIdx="15" presStyleCnt="44"/>
      <dgm:spPr/>
    </dgm:pt>
    <dgm:pt modelId="{061DD639-0523-4059-AC96-9BC1404A1547}" type="pres">
      <dgm:prSet presAssocID="{5DFE7041-64CD-4760-B193-B2E903E9FDF0}" presName="ParentAccent6" presStyleLbl="alignNode1" presStyleIdx="16" presStyleCnt="44"/>
      <dgm:spPr/>
    </dgm:pt>
    <dgm:pt modelId="{731B3B3D-F944-423E-91DF-8F5E7B40FEC3}" type="pres">
      <dgm:prSet presAssocID="{5DFE7041-64CD-4760-B193-B2E903E9FDF0}" presName="ParentAccent7" presStyleLbl="alignNode1" presStyleIdx="17" presStyleCnt="44"/>
      <dgm:spPr/>
    </dgm:pt>
    <dgm:pt modelId="{89BECFE5-1067-4C12-ADDB-101EE677CAFC}" type="pres">
      <dgm:prSet presAssocID="{5DFE7041-64CD-4760-B193-B2E903E9FDF0}" presName="ParentAccent8" presStyleLbl="alignNode1" presStyleIdx="18" presStyleCnt="44"/>
      <dgm:spPr/>
    </dgm:pt>
    <dgm:pt modelId="{E65ED09C-F0B3-4362-AD01-BEC2A1D9B257}" type="pres">
      <dgm:prSet presAssocID="{5DFE7041-64CD-4760-B193-B2E903E9FDF0}" presName="ParentAccent9" presStyleLbl="alignNode1" presStyleIdx="19" presStyleCnt="44"/>
      <dgm:spPr/>
    </dgm:pt>
    <dgm:pt modelId="{CCE92286-0FCB-440A-842A-35F82A240912}" type="pres">
      <dgm:prSet presAssocID="{5DFE7041-64CD-4760-B193-B2E903E9FDF0}" presName="ParentAccent10" presStyleLbl="alignNode1" presStyleIdx="20" presStyleCnt="44"/>
      <dgm:spPr/>
    </dgm:pt>
    <dgm:pt modelId="{968A2591-839D-4495-A25A-903CF1B3C739}" type="pres">
      <dgm:prSet presAssocID="{5DFE7041-64CD-4760-B193-B2E903E9FDF0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DF60-EBF7-4AD1-81DC-E998472E314B}" type="pres">
      <dgm:prSet presAssocID="{E36E7E50-E526-4846-97E0-C374C68560FB}" presName="sibTrans" presStyleCnt="0"/>
      <dgm:spPr/>
    </dgm:pt>
    <dgm:pt modelId="{76F76163-3BF0-4E47-8D40-DECE7152B4C1}" type="pres">
      <dgm:prSet presAssocID="{8D1E7F92-E18A-49CA-8614-94449D29F442}" presName="composite" presStyleCnt="0"/>
      <dgm:spPr/>
    </dgm:pt>
    <dgm:pt modelId="{643F303B-88BC-4A66-A644-03C5B6608C8D}" type="pres">
      <dgm:prSet presAssocID="{8D1E7F92-E18A-49CA-8614-94449D29F442}" presName="ParentAccent1" presStyleLbl="alignNode1" presStyleIdx="22" presStyleCnt="44"/>
      <dgm:spPr/>
    </dgm:pt>
    <dgm:pt modelId="{391D99CD-D47D-4E15-A480-D6E8119074AD}" type="pres">
      <dgm:prSet presAssocID="{8D1E7F92-E18A-49CA-8614-94449D29F442}" presName="ParentAccent2" presStyleLbl="alignNode1" presStyleIdx="23" presStyleCnt="44"/>
      <dgm:spPr/>
    </dgm:pt>
    <dgm:pt modelId="{B3A94B37-A243-4F69-B8CE-5000C9C2AC44}" type="pres">
      <dgm:prSet presAssocID="{8D1E7F92-E18A-49CA-8614-94449D29F442}" presName="ParentAccent3" presStyleLbl="alignNode1" presStyleIdx="24" presStyleCnt="44"/>
      <dgm:spPr/>
    </dgm:pt>
    <dgm:pt modelId="{A38FF715-C124-4E8F-A92C-C436BB76F086}" type="pres">
      <dgm:prSet presAssocID="{8D1E7F92-E18A-49CA-8614-94449D29F442}" presName="ParentAccent4" presStyleLbl="alignNode1" presStyleIdx="25" presStyleCnt="44"/>
      <dgm:spPr/>
    </dgm:pt>
    <dgm:pt modelId="{8916A2D8-A335-4A13-B9EB-9BE3402A7CDA}" type="pres">
      <dgm:prSet presAssocID="{8D1E7F92-E18A-49CA-8614-94449D29F442}" presName="ParentAccent5" presStyleLbl="alignNode1" presStyleIdx="26" presStyleCnt="44"/>
      <dgm:spPr/>
    </dgm:pt>
    <dgm:pt modelId="{F72DC989-E32D-47D2-8CB4-851F11351D2F}" type="pres">
      <dgm:prSet presAssocID="{8D1E7F92-E18A-49CA-8614-94449D29F442}" presName="ParentAccent6" presStyleLbl="alignNode1" presStyleIdx="27" presStyleCnt="44"/>
      <dgm:spPr/>
    </dgm:pt>
    <dgm:pt modelId="{8ECDDF56-2E88-4D5B-9A80-017A895C3E21}" type="pres">
      <dgm:prSet presAssocID="{8D1E7F92-E18A-49CA-8614-94449D29F442}" presName="ParentAccent7" presStyleLbl="alignNode1" presStyleIdx="28" presStyleCnt="44"/>
      <dgm:spPr/>
    </dgm:pt>
    <dgm:pt modelId="{1F4BA7A1-5188-40AA-896F-9A2D1308AB11}" type="pres">
      <dgm:prSet presAssocID="{8D1E7F92-E18A-49CA-8614-94449D29F442}" presName="ParentAccent8" presStyleLbl="alignNode1" presStyleIdx="29" presStyleCnt="44"/>
      <dgm:spPr/>
    </dgm:pt>
    <dgm:pt modelId="{C4C2CF30-9723-46EC-8004-51312B8195C8}" type="pres">
      <dgm:prSet presAssocID="{8D1E7F92-E18A-49CA-8614-94449D29F442}" presName="ParentAccent9" presStyleLbl="alignNode1" presStyleIdx="30" presStyleCnt="44"/>
      <dgm:spPr/>
    </dgm:pt>
    <dgm:pt modelId="{41762B40-7018-4F72-BFF0-8207F295D9D4}" type="pres">
      <dgm:prSet presAssocID="{8D1E7F92-E18A-49CA-8614-94449D29F442}" presName="ParentAccent10" presStyleLbl="alignNode1" presStyleIdx="31" presStyleCnt="44"/>
      <dgm:spPr/>
    </dgm:pt>
    <dgm:pt modelId="{30C04EBB-912C-4466-BA8A-D10343E7EAD5}" type="pres">
      <dgm:prSet presAssocID="{8D1E7F92-E18A-49CA-8614-94449D29F442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405ED-925E-47F3-8C6A-2AEC005963B7}" type="pres">
      <dgm:prSet presAssocID="{4B690F87-D05E-496D-A4E4-E8AB3AF7BE2C}" presName="sibTrans" presStyleCnt="0"/>
      <dgm:spPr/>
    </dgm:pt>
    <dgm:pt modelId="{5F7A7C8C-7B9D-4AFB-8A54-53455B38AE88}" type="pres">
      <dgm:prSet presAssocID="{0E5AF126-266B-49A0-BC34-79E9F8B6C9B4}" presName="composite" presStyleCnt="0"/>
      <dgm:spPr/>
    </dgm:pt>
    <dgm:pt modelId="{49D15EF7-E053-4329-9DDF-0D45F42AABB6}" type="pres">
      <dgm:prSet presAssocID="{0E5AF126-266B-49A0-BC34-79E9F8B6C9B4}" presName="ParentAccent1" presStyleLbl="alignNode1" presStyleIdx="33" presStyleCnt="44"/>
      <dgm:spPr/>
    </dgm:pt>
    <dgm:pt modelId="{453F461A-5886-4649-A3CC-67B276DB1563}" type="pres">
      <dgm:prSet presAssocID="{0E5AF126-266B-49A0-BC34-79E9F8B6C9B4}" presName="ParentAccent2" presStyleLbl="alignNode1" presStyleIdx="34" presStyleCnt="44"/>
      <dgm:spPr/>
    </dgm:pt>
    <dgm:pt modelId="{C6B988E4-2B5B-4515-A063-DF42DE6FC332}" type="pres">
      <dgm:prSet presAssocID="{0E5AF126-266B-49A0-BC34-79E9F8B6C9B4}" presName="ParentAccent3" presStyleLbl="alignNode1" presStyleIdx="35" presStyleCnt="44"/>
      <dgm:spPr/>
    </dgm:pt>
    <dgm:pt modelId="{F7CC20CC-43B9-4058-8681-D0E35BF37224}" type="pres">
      <dgm:prSet presAssocID="{0E5AF126-266B-49A0-BC34-79E9F8B6C9B4}" presName="ParentAccent4" presStyleLbl="alignNode1" presStyleIdx="36" presStyleCnt="44"/>
      <dgm:spPr/>
    </dgm:pt>
    <dgm:pt modelId="{2504F7ED-FF54-4858-B951-8B021E5ACED1}" type="pres">
      <dgm:prSet presAssocID="{0E5AF126-266B-49A0-BC34-79E9F8B6C9B4}" presName="ParentAccent5" presStyleLbl="alignNode1" presStyleIdx="37" presStyleCnt="44"/>
      <dgm:spPr/>
    </dgm:pt>
    <dgm:pt modelId="{0816C871-C733-4874-AC31-0678CEADF744}" type="pres">
      <dgm:prSet presAssocID="{0E5AF126-266B-49A0-BC34-79E9F8B6C9B4}" presName="ParentAccent6" presStyleLbl="alignNode1" presStyleIdx="38" presStyleCnt="44"/>
      <dgm:spPr/>
    </dgm:pt>
    <dgm:pt modelId="{D3B08B7F-8DBA-4043-92F4-1960E8EE4277}" type="pres">
      <dgm:prSet presAssocID="{0E5AF126-266B-49A0-BC34-79E9F8B6C9B4}" presName="ParentAccent7" presStyleLbl="alignNode1" presStyleIdx="39" presStyleCnt="44"/>
      <dgm:spPr/>
    </dgm:pt>
    <dgm:pt modelId="{9922F045-CDB0-4C0B-9B42-143668F57144}" type="pres">
      <dgm:prSet presAssocID="{0E5AF126-266B-49A0-BC34-79E9F8B6C9B4}" presName="ParentAccent8" presStyleLbl="alignNode1" presStyleIdx="40" presStyleCnt="44"/>
      <dgm:spPr/>
    </dgm:pt>
    <dgm:pt modelId="{766B9B9C-5503-40D1-B607-882A235DD3AC}" type="pres">
      <dgm:prSet presAssocID="{0E5AF126-266B-49A0-BC34-79E9F8B6C9B4}" presName="ParentAccent9" presStyleLbl="alignNode1" presStyleIdx="41" presStyleCnt="44"/>
      <dgm:spPr/>
    </dgm:pt>
    <dgm:pt modelId="{581B064D-A1C7-42E0-9090-93E81F4671F0}" type="pres">
      <dgm:prSet presAssocID="{0E5AF126-266B-49A0-BC34-79E9F8B6C9B4}" presName="ParentAccent10" presStyleLbl="alignNode1" presStyleIdx="42" presStyleCnt="44"/>
      <dgm:spPr/>
    </dgm:pt>
    <dgm:pt modelId="{76DDAC51-7449-4138-AB8E-F0CA76C9CA51}" type="pres">
      <dgm:prSet presAssocID="{0E5AF126-266B-49A0-BC34-79E9F8B6C9B4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66C0F4-18A4-4AAF-AD56-7989B92F4658}" type="presOf" srcId="{EBC3019B-26FD-4B78-A63D-7A8CDF328381}" destId="{D5BC0135-0B48-4962-B2A3-8454F7DF557D}" srcOrd="0" destOrd="0" presId="urn:microsoft.com/office/officeart/2011/layout/ConvergingText"/>
    <dgm:cxn modelId="{5D73E4E2-6C5B-4500-BBE7-C924F04681D5}" type="presOf" srcId="{5DFE7041-64CD-4760-B193-B2E903E9FDF0}" destId="{968A2591-839D-4495-A25A-903CF1B3C739}" srcOrd="0" destOrd="0" presId="urn:microsoft.com/office/officeart/2011/layout/ConvergingText"/>
    <dgm:cxn modelId="{CD20A5B3-E947-4642-999A-EB7A4B5D67EF}" srcId="{37499271-77BF-46E3-AE26-4989E572BD64}" destId="{5DFE7041-64CD-4760-B193-B2E903E9FDF0}" srcOrd="1" destOrd="0" parTransId="{97574B54-554A-4046-BE0C-6FF7C41C8779}" sibTransId="{E36E7E50-E526-4846-97E0-C374C68560FB}"/>
    <dgm:cxn modelId="{175F6B32-47C0-48B5-A91A-E051C45F3FEA}" srcId="{37499271-77BF-46E3-AE26-4989E572BD64}" destId="{EBC3019B-26FD-4B78-A63D-7A8CDF328381}" srcOrd="0" destOrd="0" parTransId="{4B31354C-01C2-45AD-A8B9-332CA230E341}" sibTransId="{351A0F33-B004-469E-A4AB-17403C876DFC}"/>
    <dgm:cxn modelId="{5950D70A-42F9-4270-8753-335FFAA364F9}" type="presOf" srcId="{37499271-77BF-46E3-AE26-4989E572BD64}" destId="{33886E2D-CD97-4D59-9E3A-4F47900665F5}" srcOrd="0" destOrd="0" presId="urn:microsoft.com/office/officeart/2011/layout/ConvergingText"/>
    <dgm:cxn modelId="{1B330DF0-8DAD-44BE-9C0D-895DD6D1C17B}" type="presOf" srcId="{0E5AF126-266B-49A0-BC34-79E9F8B6C9B4}" destId="{76DDAC51-7449-4138-AB8E-F0CA76C9CA51}" srcOrd="0" destOrd="0" presId="urn:microsoft.com/office/officeart/2011/layout/ConvergingText"/>
    <dgm:cxn modelId="{7E337FF8-D32F-4827-A5E0-5B7651553BD3}" srcId="{37499271-77BF-46E3-AE26-4989E572BD64}" destId="{0E5AF126-266B-49A0-BC34-79E9F8B6C9B4}" srcOrd="3" destOrd="0" parTransId="{F487681A-1B5E-41D8-A182-EC1044F8EC93}" sibTransId="{4C4ED0C1-FC53-4CDB-BED8-F93A3568FB02}"/>
    <dgm:cxn modelId="{A5147BB7-5A33-4E3A-B921-345B3DFDF142}" type="presOf" srcId="{8D1E7F92-E18A-49CA-8614-94449D29F442}" destId="{30C04EBB-912C-4466-BA8A-D10343E7EAD5}" srcOrd="0" destOrd="0" presId="urn:microsoft.com/office/officeart/2011/layout/ConvergingText"/>
    <dgm:cxn modelId="{233AF752-B97D-42C7-9024-294A0BE02825}" srcId="{37499271-77BF-46E3-AE26-4989E572BD64}" destId="{8D1E7F92-E18A-49CA-8614-94449D29F442}" srcOrd="2" destOrd="0" parTransId="{93256F86-8AB1-417F-84B5-3BB1F1398688}" sibTransId="{4B690F87-D05E-496D-A4E4-E8AB3AF7BE2C}"/>
    <dgm:cxn modelId="{D8653AFA-1B20-4484-9A29-F6BE40C97E3D}" type="presParOf" srcId="{33886E2D-CD97-4D59-9E3A-4F47900665F5}" destId="{0F326C86-D043-4599-A3BC-800FDE76963B}" srcOrd="0" destOrd="0" presId="urn:microsoft.com/office/officeart/2011/layout/ConvergingText"/>
    <dgm:cxn modelId="{BADEE322-C31F-4FAB-B79E-10A996DBA98A}" type="presParOf" srcId="{0F326C86-D043-4599-A3BC-800FDE76963B}" destId="{FA94090E-A156-495A-9C0E-FBBBF9895058}" srcOrd="0" destOrd="0" presId="urn:microsoft.com/office/officeart/2011/layout/ConvergingText"/>
    <dgm:cxn modelId="{698DB788-D95A-464B-B25B-A4E256DCF4EE}" type="presParOf" srcId="{0F326C86-D043-4599-A3BC-800FDE76963B}" destId="{265539DA-798B-4A7E-97AA-E217B34E98F7}" srcOrd="1" destOrd="0" presId="urn:microsoft.com/office/officeart/2011/layout/ConvergingText"/>
    <dgm:cxn modelId="{70B76CB5-CCAC-4783-9CC0-07A8E2DCDBFA}" type="presParOf" srcId="{0F326C86-D043-4599-A3BC-800FDE76963B}" destId="{F4FAF159-0300-452C-A208-E6AA8CF4CB5A}" srcOrd="2" destOrd="0" presId="urn:microsoft.com/office/officeart/2011/layout/ConvergingText"/>
    <dgm:cxn modelId="{2C482E24-F926-4A3C-89CE-9438B9EA9CA2}" type="presParOf" srcId="{0F326C86-D043-4599-A3BC-800FDE76963B}" destId="{06EC32C1-3BBB-4819-96BC-C25FEA6B535F}" srcOrd="3" destOrd="0" presId="urn:microsoft.com/office/officeart/2011/layout/ConvergingText"/>
    <dgm:cxn modelId="{A9C1CD6C-C22F-4E3A-AA6E-4399203878CC}" type="presParOf" srcId="{0F326C86-D043-4599-A3BC-800FDE76963B}" destId="{0F6E40A2-3619-4323-96E5-3D0FD7A9B971}" srcOrd="4" destOrd="0" presId="urn:microsoft.com/office/officeart/2011/layout/ConvergingText"/>
    <dgm:cxn modelId="{2DF29548-7FD0-43A1-B6CC-FCA9B796D126}" type="presParOf" srcId="{0F326C86-D043-4599-A3BC-800FDE76963B}" destId="{EF527641-7BB2-454C-837B-5655378C5D2E}" srcOrd="5" destOrd="0" presId="urn:microsoft.com/office/officeart/2011/layout/ConvergingText"/>
    <dgm:cxn modelId="{49BC7FCA-A147-4213-85FB-C2586BE75F87}" type="presParOf" srcId="{0F326C86-D043-4599-A3BC-800FDE76963B}" destId="{7A4C9F90-2198-42AF-A17C-2EA7E0240FE3}" srcOrd="6" destOrd="0" presId="urn:microsoft.com/office/officeart/2011/layout/ConvergingText"/>
    <dgm:cxn modelId="{30ADC9DE-4C36-42DC-8F53-146B3D8CA0CF}" type="presParOf" srcId="{0F326C86-D043-4599-A3BC-800FDE76963B}" destId="{BC77516C-A841-4D5E-A901-0BEF4C3A7C77}" srcOrd="7" destOrd="0" presId="urn:microsoft.com/office/officeart/2011/layout/ConvergingText"/>
    <dgm:cxn modelId="{38CBE25A-F611-40C0-B5AC-EC167E2D04E1}" type="presParOf" srcId="{0F326C86-D043-4599-A3BC-800FDE76963B}" destId="{29C05E39-D366-4A40-BA2D-3FC4173D2327}" srcOrd="8" destOrd="0" presId="urn:microsoft.com/office/officeart/2011/layout/ConvergingText"/>
    <dgm:cxn modelId="{3A7C5198-1B10-4964-A5D8-2EF2C81CBEC2}" type="presParOf" srcId="{0F326C86-D043-4599-A3BC-800FDE76963B}" destId="{2000B691-FDFB-4944-867A-6920C69D6DFB}" srcOrd="9" destOrd="0" presId="urn:microsoft.com/office/officeart/2011/layout/ConvergingText"/>
    <dgm:cxn modelId="{7CAD544B-0D47-42CA-A015-B3558A1E70D3}" type="presParOf" srcId="{0F326C86-D043-4599-A3BC-800FDE76963B}" destId="{D5BC0135-0B48-4962-B2A3-8454F7DF557D}" srcOrd="10" destOrd="0" presId="urn:microsoft.com/office/officeart/2011/layout/ConvergingText"/>
    <dgm:cxn modelId="{C38A57EC-CB95-4DC0-8546-4837A0264579}" type="presParOf" srcId="{33886E2D-CD97-4D59-9E3A-4F47900665F5}" destId="{C425AF6B-13B7-4D4C-BEB4-EAB2568BF138}" srcOrd="1" destOrd="0" presId="urn:microsoft.com/office/officeart/2011/layout/ConvergingText"/>
    <dgm:cxn modelId="{DC6D132D-6BE0-4A4A-9BC1-F2BA829E4A9D}" type="presParOf" srcId="{33886E2D-CD97-4D59-9E3A-4F47900665F5}" destId="{F65A4CE9-26D9-416F-8800-056F7EF6F992}" srcOrd="2" destOrd="0" presId="urn:microsoft.com/office/officeart/2011/layout/ConvergingText"/>
    <dgm:cxn modelId="{E290DA09-C18A-4E95-8734-2E7189BD7CC5}" type="presParOf" srcId="{F65A4CE9-26D9-416F-8800-056F7EF6F992}" destId="{901AA878-E36E-45F7-A9B4-87B50AE5B422}" srcOrd="0" destOrd="0" presId="urn:microsoft.com/office/officeart/2011/layout/ConvergingText"/>
    <dgm:cxn modelId="{B7E73022-93A9-4EB1-A660-EA64BBDD9884}" type="presParOf" srcId="{F65A4CE9-26D9-416F-8800-056F7EF6F992}" destId="{1D20A859-0E8C-4EE5-85BC-D2A536603A0C}" srcOrd="1" destOrd="0" presId="urn:microsoft.com/office/officeart/2011/layout/ConvergingText"/>
    <dgm:cxn modelId="{B4A1A76C-93FD-40D4-80B8-2A6200DA764F}" type="presParOf" srcId="{F65A4CE9-26D9-416F-8800-056F7EF6F992}" destId="{749A42EC-93B4-4695-A055-E7FFC1EDFCCC}" srcOrd="2" destOrd="0" presId="urn:microsoft.com/office/officeart/2011/layout/ConvergingText"/>
    <dgm:cxn modelId="{1090A03C-3A6C-4AB2-A40A-61EC036C6A36}" type="presParOf" srcId="{F65A4CE9-26D9-416F-8800-056F7EF6F992}" destId="{509119B0-DFC6-43DC-BA0F-EE91D730664A}" srcOrd="3" destOrd="0" presId="urn:microsoft.com/office/officeart/2011/layout/ConvergingText"/>
    <dgm:cxn modelId="{6E583346-63EF-4A00-B863-4C5B953BDF16}" type="presParOf" srcId="{F65A4CE9-26D9-416F-8800-056F7EF6F992}" destId="{9B299CCE-46F0-4600-914E-DDBB6D19376D}" srcOrd="4" destOrd="0" presId="urn:microsoft.com/office/officeart/2011/layout/ConvergingText"/>
    <dgm:cxn modelId="{ED5BB089-27F6-4649-881E-808F15979AF6}" type="presParOf" srcId="{F65A4CE9-26D9-416F-8800-056F7EF6F992}" destId="{061DD639-0523-4059-AC96-9BC1404A1547}" srcOrd="5" destOrd="0" presId="urn:microsoft.com/office/officeart/2011/layout/ConvergingText"/>
    <dgm:cxn modelId="{939D0183-B83D-4A0E-A70D-B8148D543A90}" type="presParOf" srcId="{F65A4CE9-26D9-416F-8800-056F7EF6F992}" destId="{731B3B3D-F944-423E-91DF-8F5E7B40FEC3}" srcOrd="6" destOrd="0" presId="urn:microsoft.com/office/officeart/2011/layout/ConvergingText"/>
    <dgm:cxn modelId="{14730EBF-192D-4D69-A39D-95EA384584F0}" type="presParOf" srcId="{F65A4CE9-26D9-416F-8800-056F7EF6F992}" destId="{89BECFE5-1067-4C12-ADDB-101EE677CAFC}" srcOrd="7" destOrd="0" presId="urn:microsoft.com/office/officeart/2011/layout/ConvergingText"/>
    <dgm:cxn modelId="{75624202-B2CF-45F8-AC91-D8BCDCE0696F}" type="presParOf" srcId="{F65A4CE9-26D9-416F-8800-056F7EF6F992}" destId="{E65ED09C-F0B3-4362-AD01-BEC2A1D9B257}" srcOrd="8" destOrd="0" presId="urn:microsoft.com/office/officeart/2011/layout/ConvergingText"/>
    <dgm:cxn modelId="{CC7F3B3A-8D81-47FB-8A9B-59C57FA87426}" type="presParOf" srcId="{F65A4CE9-26D9-416F-8800-056F7EF6F992}" destId="{CCE92286-0FCB-440A-842A-35F82A240912}" srcOrd="9" destOrd="0" presId="urn:microsoft.com/office/officeart/2011/layout/ConvergingText"/>
    <dgm:cxn modelId="{037E7D14-66FF-4E13-B3A8-73322519E270}" type="presParOf" srcId="{F65A4CE9-26D9-416F-8800-056F7EF6F992}" destId="{968A2591-839D-4495-A25A-903CF1B3C739}" srcOrd="10" destOrd="0" presId="urn:microsoft.com/office/officeart/2011/layout/ConvergingText"/>
    <dgm:cxn modelId="{89B163E2-F664-4FF8-816C-248D1782D438}" type="presParOf" srcId="{33886E2D-CD97-4D59-9E3A-4F47900665F5}" destId="{B958DF60-EBF7-4AD1-81DC-E998472E314B}" srcOrd="3" destOrd="0" presId="urn:microsoft.com/office/officeart/2011/layout/ConvergingText"/>
    <dgm:cxn modelId="{2CE10836-39E0-42C0-B7F6-C247FEB189BC}" type="presParOf" srcId="{33886E2D-CD97-4D59-9E3A-4F47900665F5}" destId="{76F76163-3BF0-4E47-8D40-DECE7152B4C1}" srcOrd="4" destOrd="0" presId="urn:microsoft.com/office/officeart/2011/layout/ConvergingText"/>
    <dgm:cxn modelId="{5DBCF6A8-70ED-4C41-B402-FA9F5545BBA1}" type="presParOf" srcId="{76F76163-3BF0-4E47-8D40-DECE7152B4C1}" destId="{643F303B-88BC-4A66-A644-03C5B6608C8D}" srcOrd="0" destOrd="0" presId="urn:microsoft.com/office/officeart/2011/layout/ConvergingText"/>
    <dgm:cxn modelId="{74E27BEA-D42E-4239-9976-6EAAB6A56F9C}" type="presParOf" srcId="{76F76163-3BF0-4E47-8D40-DECE7152B4C1}" destId="{391D99CD-D47D-4E15-A480-D6E8119074AD}" srcOrd="1" destOrd="0" presId="urn:microsoft.com/office/officeart/2011/layout/ConvergingText"/>
    <dgm:cxn modelId="{F680561F-1C19-4B40-AB59-834A5D6768EE}" type="presParOf" srcId="{76F76163-3BF0-4E47-8D40-DECE7152B4C1}" destId="{B3A94B37-A243-4F69-B8CE-5000C9C2AC44}" srcOrd="2" destOrd="0" presId="urn:microsoft.com/office/officeart/2011/layout/ConvergingText"/>
    <dgm:cxn modelId="{CDBC8FAC-9496-43ED-B436-9468DCBA080B}" type="presParOf" srcId="{76F76163-3BF0-4E47-8D40-DECE7152B4C1}" destId="{A38FF715-C124-4E8F-A92C-C436BB76F086}" srcOrd="3" destOrd="0" presId="urn:microsoft.com/office/officeart/2011/layout/ConvergingText"/>
    <dgm:cxn modelId="{603536CF-B9D3-4684-8BD5-A9A3B9851F49}" type="presParOf" srcId="{76F76163-3BF0-4E47-8D40-DECE7152B4C1}" destId="{8916A2D8-A335-4A13-B9EB-9BE3402A7CDA}" srcOrd="4" destOrd="0" presId="urn:microsoft.com/office/officeart/2011/layout/ConvergingText"/>
    <dgm:cxn modelId="{5F3EE9FA-6243-425A-A37B-39571A56A4DF}" type="presParOf" srcId="{76F76163-3BF0-4E47-8D40-DECE7152B4C1}" destId="{F72DC989-E32D-47D2-8CB4-851F11351D2F}" srcOrd="5" destOrd="0" presId="urn:microsoft.com/office/officeart/2011/layout/ConvergingText"/>
    <dgm:cxn modelId="{948AFCFC-CDD3-492F-8532-CD51373868FB}" type="presParOf" srcId="{76F76163-3BF0-4E47-8D40-DECE7152B4C1}" destId="{8ECDDF56-2E88-4D5B-9A80-017A895C3E21}" srcOrd="6" destOrd="0" presId="urn:microsoft.com/office/officeart/2011/layout/ConvergingText"/>
    <dgm:cxn modelId="{515B1585-F94F-4CEC-B459-F98B373A65FC}" type="presParOf" srcId="{76F76163-3BF0-4E47-8D40-DECE7152B4C1}" destId="{1F4BA7A1-5188-40AA-896F-9A2D1308AB11}" srcOrd="7" destOrd="0" presId="urn:microsoft.com/office/officeart/2011/layout/ConvergingText"/>
    <dgm:cxn modelId="{671F1C5D-AF13-4512-B37C-EAC12A4BDAEC}" type="presParOf" srcId="{76F76163-3BF0-4E47-8D40-DECE7152B4C1}" destId="{C4C2CF30-9723-46EC-8004-51312B8195C8}" srcOrd="8" destOrd="0" presId="urn:microsoft.com/office/officeart/2011/layout/ConvergingText"/>
    <dgm:cxn modelId="{BE24D88A-2119-4BA4-90D8-C1E141C1251A}" type="presParOf" srcId="{76F76163-3BF0-4E47-8D40-DECE7152B4C1}" destId="{41762B40-7018-4F72-BFF0-8207F295D9D4}" srcOrd="9" destOrd="0" presId="urn:microsoft.com/office/officeart/2011/layout/ConvergingText"/>
    <dgm:cxn modelId="{3718080E-DD77-4F08-936E-D90A62D690B8}" type="presParOf" srcId="{76F76163-3BF0-4E47-8D40-DECE7152B4C1}" destId="{30C04EBB-912C-4466-BA8A-D10343E7EAD5}" srcOrd="10" destOrd="0" presId="urn:microsoft.com/office/officeart/2011/layout/ConvergingText"/>
    <dgm:cxn modelId="{22D3C534-CC93-44CA-92E5-82AD6CA382A9}" type="presParOf" srcId="{33886E2D-CD97-4D59-9E3A-4F47900665F5}" destId="{49B405ED-925E-47F3-8C6A-2AEC005963B7}" srcOrd="5" destOrd="0" presId="urn:microsoft.com/office/officeart/2011/layout/ConvergingText"/>
    <dgm:cxn modelId="{6778A97F-1EBB-4BC4-A734-846EE799ABF2}" type="presParOf" srcId="{33886E2D-CD97-4D59-9E3A-4F47900665F5}" destId="{5F7A7C8C-7B9D-4AFB-8A54-53455B38AE88}" srcOrd="6" destOrd="0" presId="urn:microsoft.com/office/officeart/2011/layout/ConvergingText"/>
    <dgm:cxn modelId="{A5256873-7DC4-43BC-87C6-C51B4E0CDB7B}" type="presParOf" srcId="{5F7A7C8C-7B9D-4AFB-8A54-53455B38AE88}" destId="{49D15EF7-E053-4329-9DDF-0D45F42AABB6}" srcOrd="0" destOrd="0" presId="urn:microsoft.com/office/officeart/2011/layout/ConvergingText"/>
    <dgm:cxn modelId="{DA6D941F-888E-48EC-96CB-C6E458694148}" type="presParOf" srcId="{5F7A7C8C-7B9D-4AFB-8A54-53455B38AE88}" destId="{453F461A-5886-4649-A3CC-67B276DB1563}" srcOrd="1" destOrd="0" presId="urn:microsoft.com/office/officeart/2011/layout/ConvergingText"/>
    <dgm:cxn modelId="{D794FAB8-C967-44A2-A332-3B0205CF27C1}" type="presParOf" srcId="{5F7A7C8C-7B9D-4AFB-8A54-53455B38AE88}" destId="{C6B988E4-2B5B-4515-A063-DF42DE6FC332}" srcOrd="2" destOrd="0" presId="urn:microsoft.com/office/officeart/2011/layout/ConvergingText"/>
    <dgm:cxn modelId="{4C0867A8-BD22-4BED-A03F-8EB10F056F4C}" type="presParOf" srcId="{5F7A7C8C-7B9D-4AFB-8A54-53455B38AE88}" destId="{F7CC20CC-43B9-4058-8681-D0E35BF37224}" srcOrd="3" destOrd="0" presId="urn:microsoft.com/office/officeart/2011/layout/ConvergingText"/>
    <dgm:cxn modelId="{4D004214-E595-411B-A9C3-3BD3FC1CC992}" type="presParOf" srcId="{5F7A7C8C-7B9D-4AFB-8A54-53455B38AE88}" destId="{2504F7ED-FF54-4858-B951-8B021E5ACED1}" srcOrd="4" destOrd="0" presId="urn:microsoft.com/office/officeart/2011/layout/ConvergingText"/>
    <dgm:cxn modelId="{AA94F334-FA12-4BDA-9341-459EF76E7A24}" type="presParOf" srcId="{5F7A7C8C-7B9D-4AFB-8A54-53455B38AE88}" destId="{0816C871-C733-4874-AC31-0678CEADF744}" srcOrd="5" destOrd="0" presId="urn:microsoft.com/office/officeart/2011/layout/ConvergingText"/>
    <dgm:cxn modelId="{B99C24B0-2B65-4C7D-9D2A-C4ED79F781C5}" type="presParOf" srcId="{5F7A7C8C-7B9D-4AFB-8A54-53455B38AE88}" destId="{D3B08B7F-8DBA-4043-92F4-1960E8EE4277}" srcOrd="6" destOrd="0" presId="urn:microsoft.com/office/officeart/2011/layout/ConvergingText"/>
    <dgm:cxn modelId="{77975D9C-9B13-44B2-9FC9-FF53F2C2D22A}" type="presParOf" srcId="{5F7A7C8C-7B9D-4AFB-8A54-53455B38AE88}" destId="{9922F045-CDB0-4C0B-9B42-143668F57144}" srcOrd="7" destOrd="0" presId="urn:microsoft.com/office/officeart/2011/layout/ConvergingText"/>
    <dgm:cxn modelId="{498B3B9C-3B20-402D-8A6F-8E7368F81946}" type="presParOf" srcId="{5F7A7C8C-7B9D-4AFB-8A54-53455B38AE88}" destId="{766B9B9C-5503-40D1-B607-882A235DD3AC}" srcOrd="8" destOrd="0" presId="urn:microsoft.com/office/officeart/2011/layout/ConvergingText"/>
    <dgm:cxn modelId="{C972DC00-8E78-404D-8EA2-4DDA61277339}" type="presParOf" srcId="{5F7A7C8C-7B9D-4AFB-8A54-53455B38AE88}" destId="{581B064D-A1C7-42E0-9090-93E81F4671F0}" srcOrd="9" destOrd="0" presId="urn:microsoft.com/office/officeart/2011/layout/ConvergingText"/>
    <dgm:cxn modelId="{0B1E0B61-8DE6-410F-B6B8-7214A1E39040}" type="presParOf" srcId="{5F7A7C8C-7B9D-4AFB-8A54-53455B38AE88}" destId="{76DDAC51-7449-4138-AB8E-F0CA76C9CA51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7499271-77BF-46E3-AE26-4989E572BD64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3019B-26FD-4B78-A63D-7A8CDF328381}">
      <dgm:prSet/>
      <dgm:spPr/>
      <dgm:t>
        <a:bodyPr/>
        <a:lstStyle/>
        <a:p>
          <a:pPr rtl="0"/>
          <a:r>
            <a:rPr lang="en-US" b="0" dirty="0" smtClean="0"/>
            <a:t>MACHINE LEARNING APPROACH</a:t>
          </a:r>
          <a:endParaRPr lang="en-US" dirty="0"/>
        </a:p>
      </dgm:t>
    </dgm:pt>
    <dgm:pt modelId="{4B31354C-01C2-45AD-A8B9-332CA230E341}" type="parTrans" cxnId="{175F6B32-47C0-48B5-A91A-E051C45F3FEA}">
      <dgm:prSet/>
      <dgm:spPr/>
      <dgm:t>
        <a:bodyPr/>
        <a:lstStyle/>
        <a:p>
          <a:endParaRPr lang="en-US"/>
        </a:p>
      </dgm:t>
    </dgm:pt>
    <dgm:pt modelId="{351A0F33-B004-469E-A4AB-17403C876DFC}" type="sibTrans" cxnId="{175F6B32-47C0-48B5-A91A-E051C45F3FEA}">
      <dgm:prSet/>
      <dgm:spPr/>
      <dgm:t>
        <a:bodyPr/>
        <a:lstStyle/>
        <a:p>
          <a:endParaRPr lang="en-US"/>
        </a:p>
      </dgm:t>
    </dgm:pt>
    <dgm:pt modelId="{5DFE7041-64CD-4760-B193-B2E903E9FDF0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smtClean="0"/>
            <a:t>DATA SOURCES</a:t>
          </a:r>
          <a:endParaRPr lang="en-US"/>
        </a:p>
      </dgm:t>
    </dgm:pt>
    <dgm:pt modelId="{97574B54-554A-4046-BE0C-6FF7C41C8779}" type="parTrans" cxnId="{CD20A5B3-E947-4642-999A-EB7A4B5D67EF}">
      <dgm:prSet/>
      <dgm:spPr/>
      <dgm:t>
        <a:bodyPr/>
        <a:lstStyle/>
        <a:p>
          <a:endParaRPr lang="en-US"/>
        </a:p>
      </dgm:t>
    </dgm:pt>
    <dgm:pt modelId="{E36E7E50-E526-4846-97E0-C374C68560FB}" type="sibTrans" cxnId="{CD20A5B3-E947-4642-999A-EB7A4B5D67EF}">
      <dgm:prSet/>
      <dgm:spPr/>
      <dgm:t>
        <a:bodyPr/>
        <a:lstStyle/>
        <a:p>
          <a:endParaRPr lang="en-US"/>
        </a:p>
      </dgm:t>
    </dgm:pt>
    <dgm:pt modelId="{8D1E7F92-E18A-49CA-8614-94449D29F442}">
      <dgm:prSet/>
      <dgm:spPr/>
      <dgm:t>
        <a:bodyPr/>
        <a:lstStyle/>
        <a:p>
          <a:pPr rtl="0"/>
          <a:r>
            <a:rPr lang="en-US" b="0" smtClean="0"/>
            <a:t>COLLABORATION PROBABILITY USING ML</a:t>
          </a:r>
          <a:endParaRPr lang="en-US"/>
        </a:p>
      </dgm:t>
    </dgm:pt>
    <dgm:pt modelId="{93256F86-8AB1-417F-84B5-3BB1F1398688}" type="parTrans" cxnId="{233AF752-B97D-42C7-9024-294A0BE02825}">
      <dgm:prSet/>
      <dgm:spPr/>
      <dgm:t>
        <a:bodyPr/>
        <a:lstStyle/>
        <a:p>
          <a:endParaRPr lang="en-US"/>
        </a:p>
      </dgm:t>
    </dgm:pt>
    <dgm:pt modelId="{4B690F87-D05E-496D-A4E4-E8AB3AF7BE2C}" type="sibTrans" cxnId="{233AF752-B97D-42C7-9024-294A0BE02825}">
      <dgm:prSet/>
      <dgm:spPr/>
      <dgm:t>
        <a:bodyPr/>
        <a:lstStyle/>
        <a:p>
          <a:endParaRPr lang="en-US"/>
        </a:p>
      </dgm:t>
    </dgm:pt>
    <dgm:pt modelId="{0E5AF126-266B-49A0-BC34-79E9F8B6C9B4}">
      <dgm:prSet/>
      <dgm:spPr/>
      <dgm:t>
        <a:bodyPr/>
        <a:lstStyle/>
        <a:p>
          <a:pPr rtl="0"/>
          <a:r>
            <a:rPr lang="en-US" b="0" smtClean="0"/>
            <a:t>PERFORMANCE MEASURES</a:t>
          </a:r>
          <a:endParaRPr lang="en-US"/>
        </a:p>
      </dgm:t>
    </dgm:pt>
    <dgm:pt modelId="{F487681A-1B5E-41D8-A182-EC1044F8EC93}" type="parTrans" cxnId="{7E337FF8-D32F-4827-A5E0-5B7651553BD3}">
      <dgm:prSet/>
      <dgm:spPr/>
      <dgm:t>
        <a:bodyPr/>
        <a:lstStyle/>
        <a:p>
          <a:endParaRPr lang="en-US"/>
        </a:p>
      </dgm:t>
    </dgm:pt>
    <dgm:pt modelId="{4C4ED0C1-FC53-4CDB-BED8-F93A3568FB02}" type="sibTrans" cxnId="{7E337FF8-D32F-4827-A5E0-5B7651553BD3}">
      <dgm:prSet/>
      <dgm:spPr/>
      <dgm:t>
        <a:bodyPr/>
        <a:lstStyle/>
        <a:p>
          <a:endParaRPr lang="en-US"/>
        </a:p>
      </dgm:t>
    </dgm:pt>
    <dgm:pt modelId="{33886E2D-CD97-4D59-9E3A-4F47900665F5}" type="pres">
      <dgm:prSet presAssocID="{37499271-77BF-46E3-AE26-4989E572BD6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326C86-D043-4599-A3BC-800FDE76963B}" type="pres">
      <dgm:prSet presAssocID="{EBC3019B-26FD-4B78-A63D-7A8CDF328381}" presName="composite" presStyleCnt="0"/>
      <dgm:spPr/>
    </dgm:pt>
    <dgm:pt modelId="{FA94090E-A156-495A-9C0E-FBBBF9895058}" type="pres">
      <dgm:prSet presAssocID="{EBC3019B-26FD-4B78-A63D-7A8CDF328381}" presName="ParentAccent1" presStyleLbl="alignNode1" presStyleIdx="0" presStyleCnt="44"/>
      <dgm:spPr/>
    </dgm:pt>
    <dgm:pt modelId="{265539DA-798B-4A7E-97AA-E217B34E98F7}" type="pres">
      <dgm:prSet presAssocID="{EBC3019B-26FD-4B78-A63D-7A8CDF328381}" presName="ParentAccent2" presStyleLbl="alignNode1" presStyleIdx="1" presStyleCnt="44"/>
      <dgm:spPr/>
    </dgm:pt>
    <dgm:pt modelId="{F4FAF159-0300-452C-A208-E6AA8CF4CB5A}" type="pres">
      <dgm:prSet presAssocID="{EBC3019B-26FD-4B78-A63D-7A8CDF328381}" presName="ParentAccent3" presStyleLbl="alignNode1" presStyleIdx="2" presStyleCnt="44"/>
      <dgm:spPr/>
    </dgm:pt>
    <dgm:pt modelId="{06EC32C1-3BBB-4819-96BC-C25FEA6B535F}" type="pres">
      <dgm:prSet presAssocID="{EBC3019B-26FD-4B78-A63D-7A8CDF328381}" presName="ParentAccent4" presStyleLbl="alignNode1" presStyleIdx="3" presStyleCnt="44"/>
      <dgm:spPr/>
    </dgm:pt>
    <dgm:pt modelId="{0F6E40A2-3619-4323-96E5-3D0FD7A9B971}" type="pres">
      <dgm:prSet presAssocID="{EBC3019B-26FD-4B78-A63D-7A8CDF328381}" presName="ParentAccent5" presStyleLbl="alignNode1" presStyleIdx="4" presStyleCnt="44"/>
      <dgm:spPr/>
    </dgm:pt>
    <dgm:pt modelId="{EF527641-7BB2-454C-837B-5655378C5D2E}" type="pres">
      <dgm:prSet presAssocID="{EBC3019B-26FD-4B78-A63D-7A8CDF328381}" presName="ParentAccent6" presStyleLbl="alignNode1" presStyleIdx="5" presStyleCnt="44"/>
      <dgm:spPr/>
    </dgm:pt>
    <dgm:pt modelId="{7A4C9F90-2198-42AF-A17C-2EA7E0240FE3}" type="pres">
      <dgm:prSet presAssocID="{EBC3019B-26FD-4B78-A63D-7A8CDF328381}" presName="ParentAccent7" presStyleLbl="alignNode1" presStyleIdx="6" presStyleCnt="44"/>
      <dgm:spPr/>
    </dgm:pt>
    <dgm:pt modelId="{BC77516C-A841-4D5E-A901-0BEF4C3A7C77}" type="pres">
      <dgm:prSet presAssocID="{EBC3019B-26FD-4B78-A63D-7A8CDF328381}" presName="ParentAccent8" presStyleLbl="alignNode1" presStyleIdx="7" presStyleCnt="44"/>
      <dgm:spPr/>
    </dgm:pt>
    <dgm:pt modelId="{29C05E39-D366-4A40-BA2D-3FC4173D2327}" type="pres">
      <dgm:prSet presAssocID="{EBC3019B-26FD-4B78-A63D-7A8CDF328381}" presName="ParentAccent9" presStyleLbl="alignNode1" presStyleIdx="8" presStyleCnt="44"/>
      <dgm:spPr/>
    </dgm:pt>
    <dgm:pt modelId="{2000B691-FDFB-4944-867A-6920C69D6DFB}" type="pres">
      <dgm:prSet presAssocID="{EBC3019B-26FD-4B78-A63D-7A8CDF328381}" presName="ParentAccent10" presStyleLbl="alignNode1" presStyleIdx="9" presStyleCnt="44"/>
      <dgm:spPr/>
    </dgm:pt>
    <dgm:pt modelId="{D5BC0135-0B48-4962-B2A3-8454F7DF557D}" type="pres">
      <dgm:prSet presAssocID="{EBC3019B-26FD-4B78-A63D-7A8CDF328381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5AF6B-13B7-4D4C-BEB4-EAB2568BF138}" type="pres">
      <dgm:prSet presAssocID="{351A0F33-B004-469E-A4AB-17403C876DFC}" presName="sibTrans" presStyleCnt="0"/>
      <dgm:spPr/>
    </dgm:pt>
    <dgm:pt modelId="{F65A4CE9-26D9-416F-8800-056F7EF6F992}" type="pres">
      <dgm:prSet presAssocID="{5DFE7041-64CD-4760-B193-B2E903E9FDF0}" presName="composite" presStyleCnt="0"/>
      <dgm:spPr/>
    </dgm:pt>
    <dgm:pt modelId="{901AA878-E36E-45F7-A9B4-87B50AE5B422}" type="pres">
      <dgm:prSet presAssocID="{5DFE7041-64CD-4760-B193-B2E903E9FDF0}" presName="ParentAccent1" presStyleLbl="alignNode1" presStyleIdx="11" presStyleCnt="44"/>
      <dgm:spPr/>
    </dgm:pt>
    <dgm:pt modelId="{1D20A859-0E8C-4EE5-85BC-D2A536603A0C}" type="pres">
      <dgm:prSet presAssocID="{5DFE7041-64CD-4760-B193-B2E903E9FDF0}" presName="ParentAccent2" presStyleLbl="alignNode1" presStyleIdx="12" presStyleCnt="44"/>
      <dgm:spPr/>
    </dgm:pt>
    <dgm:pt modelId="{749A42EC-93B4-4695-A055-E7FFC1EDFCCC}" type="pres">
      <dgm:prSet presAssocID="{5DFE7041-64CD-4760-B193-B2E903E9FDF0}" presName="ParentAccent3" presStyleLbl="alignNode1" presStyleIdx="13" presStyleCnt="44"/>
      <dgm:spPr/>
    </dgm:pt>
    <dgm:pt modelId="{509119B0-DFC6-43DC-BA0F-EE91D730664A}" type="pres">
      <dgm:prSet presAssocID="{5DFE7041-64CD-4760-B193-B2E903E9FDF0}" presName="ParentAccent4" presStyleLbl="alignNode1" presStyleIdx="14" presStyleCnt="44"/>
      <dgm:spPr/>
    </dgm:pt>
    <dgm:pt modelId="{9B299CCE-46F0-4600-914E-DDBB6D19376D}" type="pres">
      <dgm:prSet presAssocID="{5DFE7041-64CD-4760-B193-B2E903E9FDF0}" presName="ParentAccent5" presStyleLbl="alignNode1" presStyleIdx="15" presStyleCnt="44"/>
      <dgm:spPr/>
    </dgm:pt>
    <dgm:pt modelId="{061DD639-0523-4059-AC96-9BC1404A1547}" type="pres">
      <dgm:prSet presAssocID="{5DFE7041-64CD-4760-B193-B2E903E9FDF0}" presName="ParentAccent6" presStyleLbl="alignNode1" presStyleIdx="16" presStyleCnt="44"/>
      <dgm:spPr/>
    </dgm:pt>
    <dgm:pt modelId="{731B3B3D-F944-423E-91DF-8F5E7B40FEC3}" type="pres">
      <dgm:prSet presAssocID="{5DFE7041-64CD-4760-B193-B2E903E9FDF0}" presName="ParentAccent7" presStyleLbl="alignNode1" presStyleIdx="17" presStyleCnt="44"/>
      <dgm:spPr/>
    </dgm:pt>
    <dgm:pt modelId="{89BECFE5-1067-4C12-ADDB-101EE677CAFC}" type="pres">
      <dgm:prSet presAssocID="{5DFE7041-64CD-4760-B193-B2E903E9FDF0}" presName="ParentAccent8" presStyleLbl="alignNode1" presStyleIdx="18" presStyleCnt="44"/>
      <dgm:spPr/>
    </dgm:pt>
    <dgm:pt modelId="{E65ED09C-F0B3-4362-AD01-BEC2A1D9B257}" type="pres">
      <dgm:prSet presAssocID="{5DFE7041-64CD-4760-B193-B2E903E9FDF0}" presName="ParentAccent9" presStyleLbl="alignNode1" presStyleIdx="19" presStyleCnt="44"/>
      <dgm:spPr/>
    </dgm:pt>
    <dgm:pt modelId="{CCE92286-0FCB-440A-842A-35F82A240912}" type="pres">
      <dgm:prSet presAssocID="{5DFE7041-64CD-4760-B193-B2E903E9FDF0}" presName="ParentAccent10" presStyleLbl="alignNode1" presStyleIdx="20" presStyleCnt="44"/>
      <dgm:spPr/>
    </dgm:pt>
    <dgm:pt modelId="{968A2591-839D-4495-A25A-903CF1B3C739}" type="pres">
      <dgm:prSet presAssocID="{5DFE7041-64CD-4760-B193-B2E903E9FDF0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DF60-EBF7-4AD1-81DC-E998472E314B}" type="pres">
      <dgm:prSet presAssocID="{E36E7E50-E526-4846-97E0-C374C68560FB}" presName="sibTrans" presStyleCnt="0"/>
      <dgm:spPr/>
    </dgm:pt>
    <dgm:pt modelId="{76F76163-3BF0-4E47-8D40-DECE7152B4C1}" type="pres">
      <dgm:prSet presAssocID="{8D1E7F92-E18A-49CA-8614-94449D29F442}" presName="composite" presStyleCnt="0"/>
      <dgm:spPr/>
    </dgm:pt>
    <dgm:pt modelId="{643F303B-88BC-4A66-A644-03C5B6608C8D}" type="pres">
      <dgm:prSet presAssocID="{8D1E7F92-E18A-49CA-8614-94449D29F442}" presName="ParentAccent1" presStyleLbl="alignNode1" presStyleIdx="22" presStyleCnt="44"/>
      <dgm:spPr/>
    </dgm:pt>
    <dgm:pt modelId="{391D99CD-D47D-4E15-A480-D6E8119074AD}" type="pres">
      <dgm:prSet presAssocID="{8D1E7F92-E18A-49CA-8614-94449D29F442}" presName="ParentAccent2" presStyleLbl="alignNode1" presStyleIdx="23" presStyleCnt="44"/>
      <dgm:spPr/>
    </dgm:pt>
    <dgm:pt modelId="{B3A94B37-A243-4F69-B8CE-5000C9C2AC44}" type="pres">
      <dgm:prSet presAssocID="{8D1E7F92-E18A-49CA-8614-94449D29F442}" presName="ParentAccent3" presStyleLbl="alignNode1" presStyleIdx="24" presStyleCnt="44"/>
      <dgm:spPr/>
    </dgm:pt>
    <dgm:pt modelId="{A38FF715-C124-4E8F-A92C-C436BB76F086}" type="pres">
      <dgm:prSet presAssocID="{8D1E7F92-E18A-49CA-8614-94449D29F442}" presName="ParentAccent4" presStyleLbl="alignNode1" presStyleIdx="25" presStyleCnt="44"/>
      <dgm:spPr/>
    </dgm:pt>
    <dgm:pt modelId="{8916A2D8-A335-4A13-B9EB-9BE3402A7CDA}" type="pres">
      <dgm:prSet presAssocID="{8D1E7F92-E18A-49CA-8614-94449D29F442}" presName="ParentAccent5" presStyleLbl="alignNode1" presStyleIdx="26" presStyleCnt="44"/>
      <dgm:spPr/>
    </dgm:pt>
    <dgm:pt modelId="{F72DC989-E32D-47D2-8CB4-851F11351D2F}" type="pres">
      <dgm:prSet presAssocID="{8D1E7F92-E18A-49CA-8614-94449D29F442}" presName="ParentAccent6" presStyleLbl="alignNode1" presStyleIdx="27" presStyleCnt="44"/>
      <dgm:spPr/>
    </dgm:pt>
    <dgm:pt modelId="{8ECDDF56-2E88-4D5B-9A80-017A895C3E21}" type="pres">
      <dgm:prSet presAssocID="{8D1E7F92-E18A-49CA-8614-94449D29F442}" presName="ParentAccent7" presStyleLbl="alignNode1" presStyleIdx="28" presStyleCnt="44"/>
      <dgm:spPr/>
    </dgm:pt>
    <dgm:pt modelId="{1F4BA7A1-5188-40AA-896F-9A2D1308AB11}" type="pres">
      <dgm:prSet presAssocID="{8D1E7F92-E18A-49CA-8614-94449D29F442}" presName="ParentAccent8" presStyleLbl="alignNode1" presStyleIdx="29" presStyleCnt="44"/>
      <dgm:spPr/>
    </dgm:pt>
    <dgm:pt modelId="{C4C2CF30-9723-46EC-8004-51312B8195C8}" type="pres">
      <dgm:prSet presAssocID="{8D1E7F92-E18A-49CA-8614-94449D29F442}" presName="ParentAccent9" presStyleLbl="alignNode1" presStyleIdx="30" presStyleCnt="44"/>
      <dgm:spPr/>
    </dgm:pt>
    <dgm:pt modelId="{41762B40-7018-4F72-BFF0-8207F295D9D4}" type="pres">
      <dgm:prSet presAssocID="{8D1E7F92-E18A-49CA-8614-94449D29F442}" presName="ParentAccent10" presStyleLbl="alignNode1" presStyleIdx="31" presStyleCnt="44"/>
      <dgm:spPr/>
    </dgm:pt>
    <dgm:pt modelId="{30C04EBB-912C-4466-BA8A-D10343E7EAD5}" type="pres">
      <dgm:prSet presAssocID="{8D1E7F92-E18A-49CA-8614-94449D29F442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405ED-925E-47F3-8C6A-2AEC005963B7}" type="pres">
      <dgm:prSet presAssocID="{4B690F87-D05E-496D-A4E4-E8AB3AF7BE2C}" presName="sibTrans" presStyleCnt="0"/>
      <dgm:spPr/>
    </dgm:pt>
    <dgm:pt modelId="{5F7A7C8C-7B9D-4AFB-8A54-53455B38AE88}" type="pres">
      <dgm:prSet presAssocID="{0E5AF126-266B-49A0-BC34-79E9F8B6C9B4}" presName="composite" presStyleCnt="0"/>
      <dgm:spPr/>
    </dgm:pt>
    <dgm:pt modelId="{49D15EF7-E053-4329-9DDF-0D45F42AABB6}" type="pres">
      <dgm:prSet presAssocID="{0E5AF126-266B-49A0-BC34-79E9F8B6C9B4}" presName="ParentAccent1" presStyleLbl="alignNode1" presStyleIdx="33" presStyleCnt="44"/>
      <dgm:spPr/>
    </dgm:pt>
    <dgm:pt modelId="{453F461A-5886-4649-A3CC-67B276DB1563}" type="pres">
      <dgm:prSet presAssocID="{0E5AF126-266B-49A0-BC34-79E9F8B6C9B4}" presName="ParentAccent2" presStyleLbl="alignNode1" presStyleIdx="34" presStyleCnt="44"/>
      <dgm:spPr/>
    </dgm:pt>
    <dgm:pt modelId="{C6B988E4-2B5B-4515-A063-DF42DE6FC332}" type="pres">
      <dgm:prSet presAssocID="{0E5AF126-266B-49A0-BC34-79E9F8B6C9B4}" presName="ParentAccent3" presStyleLbl="alignNode1" presStyleIdx="35" presStyleCnt="44"/>
      <dgm:spPr/>
    </dgm:pt>
    <dgm:pt modelId="{F7CC20CC-43B9-4058-8681-D0E35BF37224}" type="pres">
      <dgm:prSet presAssocID="{0E5AF126-266B-49A0-BC34-79E9F8B6C9B4}" presName="ParentAccent4" presStyleLbl="alignNode1" presStyleIdx="36" presStyleCnt="44"/>
      <dgm:spPr/>
    </dgm:pt>
    <dgm:pt modelId="{2504F7ED-FF54-4858-B951-8B021E5ACED1}" type="pres">
      <dgm:prSet presAssocID="{0E5AF126-266B-49A0-BC34-79E9F8B6C9B4}" presName="ParentAccent5" presStyleLbl="alignNode1" presStyleIdx="37" presStyleCnt="44"/>
      <dgm:spPr/>
    </dgm:pt>
    <dgm:pt modelId="{0816C871-C733-4874-AC31-0678CEADF744}" type="pres">
      <dgm:prSet presAssocID="{0E5AF126-266B-49A0-BC34-79E9F8B6C9B4}" presName="ParentAccent6" presStyleLbl="alignNode1" presStyleIdx="38" presStyleCnt="44"/>
      <dgm:spPr/>
    </dgm:pt>
    <dgm:pt modelId="{D3B08B7F-8DBA-4043-92F4-1960E8EE4277}" type="pres">
      <dgm:prSet presAssocID="{0E5AF126-266B-49A0-BC34-79E9F8B6C9B4}" presName="ParentAccent7" presStyleLbl="alignNode1" presStyleIdx="39" presStyleCnt="44"/>
      <dgm:spPr/>
    </dgm:pt>
    <dgm:pt modelId="{9922F045-CDB0-4C0B-9B42-143668F57144}" type="pres">
      <dgm:prSet presAssocID="{0E5AF126-266B-49A0-BC34-79E9F8B6C9B4}" presName="ParentAccent8" presStyleLbl="alignNode1" presStyleIdx="40" presStyleCnt="44"/>
      <dgm:spPr/>
    </dgm:pt>
    <dgm:pt modelId="{766B9B9C-5503-40D1-B607-882A235DD3AC}" type="pres">
      <dgm:prSet presAssocID="{0E5AF126-266B-49A0-BC34-79E9F8B6C9B4}" presName="ParentAccent9" presStyleLbl="alignNode1" presStyleIdx="41" presStyleCnt="44"/>
      <dgm:spPr/>
    </dgm:pt>
    <dgm:pt modelId="{581B064D-A1C7-42E0-9090-93E81F4671F0}" type="pres">
      <dgm:prSet presAssocID="{0E5AF126-266B-49A0-BC34-79E9F8B6C9B4}" presName="ParentAccent10" presStyleLbl="alignNode1" presStyleIdx="42" presStyleCnt="44"/>
      <dgm:spPr/>
    </dgm:pt>
    <dgm:pt modelId="{76DDAC51-7449-4138-AB8E-F0CA76C9CA51}" type="pres">
      <dgm:prSet presAssocID="{0E5AF126-266B-49A0-BC34-79E9F8B6C9B4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20A5B3-E947-4642-999A-EB7A4B5D67EF}" srcId="{37499271-77BF-46E3-AE26-4989E572BD64}" destId="{5DFE7041-64CD-4760-B193-B2E903E9FDF0}" srcOrd="1" destOrd="0" parTransId="{97574B54-554A-4046-BE0C-6FF7C41C8779}" sibTransId="{E36E7E50-E526-4846-97E0-C374C68560FB}"/>
    <dgm:cxn modelId="{17B7F753-F447-4867-9D40-2B4228F25FD3}" type="presOf" srcId="{0E5AF126-266B-49A0-BC34-79E9F8B6C9B4}" destId="{76DDAC51-7449-4138-AB8E-F0CA76C9CA51}" srcOrd="0" destOrd="0" presId="urn:microsoft.com/office/officeart/2011/layout/ConvergingText"/>
    <dgm:cxn modelId="{175F6B32-47C0-48B5-A91A-E051C45F3FEA}" srcId="{37499271-77BF-46E3-AE26-4989E572BD64}" destId="{EBC3019B-26FD-4B78-A63D-7A8CDF328381}" srcOrd="0" destOrd="0" parTransId="{4B31354C-01C2-45AD-A8B9-332CA230E341}" sibTransId="{351A0F33-B004-469E-A4AB-17403C876DFC}"/>
    <dgm:cxn modelId="{956A54A9-4B9A-4EA9-9918-646DAE9B3B84}" type="presOf" srcId="{37499271-77BF-46E3-AE26-4989E572BD64}" destId="{33886E2D-CD97-4D59-9E3A-4F47900665F5}" srcOrd="0" destOrd="0" presId="urn:microsoft.com/office/officeart/2011/layout/ConvergingText"/>
    <dgm:cxn modelId="{C88F7F51-396B-4C6B-AE78-B34C25872CD2}" type="presOf" srcId="{8D1E7F92-E18A-49CA-8614-94449D29F442}" destId="{30C04EBB-912C-4466-BA8A-D10343E7EAD5}" srcOrd="0" destOrd="0" presId="urn:microsoft.com/office/officeart/2011/layout/ConvergingText"/>
    <dgm:cxn modelId="{7E337FF8-D32F-4827-A5E0-5B7651553BD3}" srcId="{37499271-77BF-46E3-AE26-4989E572BD64}" destId="{0E5AF126-266B-49A0-BC34-79E9F8B6C9B4}" srcOrd="3" destOrd="0" parTransId="{F487681A-1B5E-41D8-A182-EC1044F8EC93}" sibTransId="{4C4ED0C1-FC53-4CDB-BED8-F93A3568FB02}"/>
    <dgm:cxn modelId="{D00A77EE-DB61-40E5-B755-45CD56F60A4E}" type="presOf" srcId="{5DFE7041-64CD-4760-B193-B2E903E9FDF0}" destId="{968A2591-839D-4495-A25A-903CF1B3C739}" srcOrd="0" destOrd="0" presId="urn:microsoft.com/office/officeart/2011/layout/ConvergingText"/>
    <dgm:cxn modelId="{233AF752-B97D-42C7-9024-294A0BE02825}" srcId="{37499271-77BF-46E3-AE26-4989E572BD64}" destId="{8D1E7F92-E18A-49CA-8614-94449D29F442}" srcOrd="2" destOrd="0" parTransId="{93256F86-8AB1-417F-84B5-3BB1F1398688}" sibTransId="{4B690F87-D05E-496D-A4E4-E8AB3AF7BE2C}"/>
    <dgm:cxn modelId="{8BE6932C-D3AF-4DDA-96D2-943CA2F20E27}" type="presOf" srcId="{EBC3019B-26FD-4B78-A63D-7A8CDF328381}" destId="{D5BC0135-0B48-4962-B2A3-8454F7DF557D}" srcOrd="0" destOrd="0" presId="urn:microsoft.com/office/officeart/2011/layout/ConvergingText"/>
    <dgm:cxn modelId="{097BF7A7-F0E4-4295-89E3-2FDB2D609099}" type="presParOf" srcId="{33886E2D-CD97-4D59-9E3A-4F47900665F5}" destId="{0F326C86-D043-4599-A3BC-800FDE76963B}" srcOrd="0" destOrd="0" presId="urn:microsoft.com/office/officeart/2011/layout/ConvergingText"/>
    <dgm:cxn modelId="{95C66A21-9AD9-4712-87FB-3EB675643039}" type="presParOf" srcId="{0F326C86-D043-4599-A3BC-800FDE76963B}" destId="{FA94090E-A156-495A-9C0E-FBBBF9895058}" srcOrd="0" destOrd="0" presId="urn:microsoft.com/office/officeart/2011/layout/ConvergingText"/>
    <dgm:cxn modelId="{A126146E-EC4B-4C01-8776-05D042CA74CD}" type="presParOf" srcId="{0F326C86-D043-4599-A3BC-800FDE76963B}" destId="{265539DA-798B-4A7E-97AA-E217B34E98F7}" srcOrd="1" destOrd="0" presId="urn:microsoft.com/office/officeart/2011/layout/ConvergingText"/>
    <dgm:cxn modelId="{8502B0C1-6A1D-4A75-8329-C45A06920F56}" type="presParOf" srcId="{0F326C86-D043-4599-A3BC-800FDE76963B}" destId="{F4FAF159-0300-452C-A208-E6AA8CF4CB5A}" srcOrd="2" destOrd="0" presId="urn:microsoft.com/office/officeart/2011/layout/ConvergingText"/>
    <dgm:cxn modelId="{CC540391-E3CB-4096-BF39-1DAD4962A27B}" type="presParOf" srcId="{0F326C86-D043-4599-A3BC-800FDE76963B}" destId="{06EC32C1-3BBB-4819-96BC-C25FEA6B535F}" srcOrd="3" destOrd="0" presId="urn:microsoft.com/office/officeart/2011/layout/ConvergingText"/>
    <dgm:cxn modelId="{B782D50E-DCC4-4C28-A6B0-C8DE9CAEF508}" type="presParOf" srcId="{0F326C86-D043-4599-A3BC-800FDE76963B}" destId="{0F6E40A2-3619-4323-96E5-3D0FD7A9B971}" srcOrd="4" destOrd="0" presId="urn:microsoft.com/office/officeart/2011/layout/ConvergingText"/>
    <dgm:cxn modelId="{33F87D0E-5189-4DC8-AF5B-ACE81D2188D2}" type="presParOf" srcId="{0F326C86-D043-4599-A3BC-800FDE76963B}" destId="{EF527641-7BB2-454C-837B-5655378C5D2E}" srcOrd="5" destOrd="0" presId="urn:microsoft.com/office/officeart/2011/layout/ConvergingText"/>
    <dgm:cxn modelId="{9F6194DE-60D7-4A67-93D4-11B99E3A847C}" type="presParOf" srcId="{0F326C86-D043-4599-A3BC-800FDE76963B}" destId="{7A4C9F90-2198-42AF-A17C-2EA7E0240FE3}" srcOrd="6" destOrd="0" presId="urn:microsoft.com/office/officeart/2011/layout/ConvergingText"/>
    <dgm:cxn modelId="{A3160028-9FCA-4D09-9135-95407A276AB9}" type="presParOf" srcId="{0F326C86-D043-4599-A3BC-800FDE76963B}" destId="{BC77516C-A841-4D5E-A901-0BEF4C3A7C77}" srcOrd="7" destOrd="0" presId="urn:microsoft.com/office/officeart/2011/layout/ConvergingText"/>
    <dgm:cxn modelId="{387A5B59-9553-4803-82D0-122392072473}" type="presParOf" srcId="{0F326C86-D043-4599-A3BC-800FDE76963B}" destId="{29C05E39-D366-4A40-BA2D-3FC4173D2327}" srcOrd="8" destOrd="0" presId="urn:microsoft.com/office/officeart/2011/layout/ConvergingText"/>
    <dgm:cxn modelId="{7C78219A-6246-456F-9C7B-D9B7696B8FF4}" type="presParOf" srcId="{0F326C86-D043-4599-A3BC-800FDE76963B}" destId="{2000B691-FDFB-4944-867A-6920C69D6DFB}" srcOrd="9" destOrd="0" presId="urn:microsoft.com/office/officeart/2011/layout/ConvergingText"/>
    <dgm:cxn modelId="{9D090C00-550E-4204-9836-C172588F6860}" type="presParOf" srcId="{0F326C86-D043-4599-A3BC-800FDE76963B}" destId="{D5BC0135-0B48-4962-B2A3-8454F7DF557D}" srcOrd="10" destOrd="0" presId="urn:microsoft.com/office/officeart/2011/layout/ConvergingText"/>
    <dgm:cxn modelId="{73DBAB66-F4A8-4D6C-824A-E5576D116E74}" type="presParOf" srcId="{33886E2D-CD97-4D59-9E3A-4F47900665F5}" destId="{C425AF6B-13B7-4D4C-BEB4-EAB2568BF138}" srcOrd="1" destOrd="0" presId="urn:microsoft.com/office/officeart/2011/layout/ConvergingText"/>
    <dgm:cxn modelId="{41D1575D-4BB7-4ED4-84E0-6C4FD879804B}" type="presParOf" srcId="{33886E2D-CD97-4D59-9E3A-4F47900665F5}" destId="{F65A4CE9-26D9-416F-8800-056F7EF6F992}" srcOrd="2" destOrd="0" presId="urn:microsoft.com/office/officeart/2011/layout/ConvergingText"/>
    <dgm:cxn modelId="{89C92426-D867-4DCE-8CFD-581108AA2BF0}" type="presParOf" srcId="{F65A4CE9-26D9-416F-8800-056F7EF6F992}" destId="{901AA878-E36E-45F7-A9B4-87B50AE5B422}" srcOrd="0" destOrd="0" presId="urn:microsoft.com/office/officeart/2011/layout/ConvergingText"/>
    <dgm:cxn modelId="{1DD68ABB-1475-4808-9786-403CE4CADC25}" type="presParOf" srcId="{F65A4CE9-26D9-416F-8800-056F7EF6F992}" destId="{1D20A859-0E8C-4EE5-85BC-D2A536603A0C}" srcOrd="1" destOrd="0" presId="urn:microsoft.com/office/officeart/2011/layout/ConvergingText"/>
    <dgm:cxn modelId="{3CDC4B82-4854-415B-92BE-1BF2998E52DA}" type="presParOf" srcId="{F65A4CE9-26D9-416F-8800-056F7EF6F992}" destId="{749A42EC-93B4-4695-A055-E7FFC1EDFCCC}" srcOrd="2" destOrd="0" presId="urn:microsoft.com/office/officeart/2011/layout/ConvergingText"/>
    <dgm:cxn modelId="{B6FAD6D1-B5E9-4F6B-B6BC-61CD24634923}" type="presParOf" srcId="{F65A4CE9-26D9-416F-8800-056F7EF6F992}" destId="{509119B0-DFC6-43DC-BA0F-EE91D730664A}" srcOrd="3" destOrd="0" presId="urn:microsoft.com/office/officeart/2011/layout/ConvergingText"/>
    <dgm:cxn modelId="{BC189730-1E16-49EB-A6CD-D96ED300F5B5}" type="presParOf" srcId="{F65A4CE9-26D9-416F-8800-056F7EF6F992}" destId="{9B299CCE-46F0-4600-914E-DDBB6D19376D}" srcOrd="4" destOrd="0" presId="urn:microsoft.com/office/officeart/2011/layout/ConvergingText"/>
    <dgm:cxn modelId="{C8ED040E-582D-429A-9283-DBC45C5C0717}" type="presParOf" srcId="{F65A4CE9-26D9-416F-8800-056F7EF6F992}" destId="{061DD639-0523-4059-AC96-9BC1404A1547}" srcOrd="5" destOrd="0" presId="urn:microsoft.com/office/officeart/2011/layout/ConvergingText"/>
    <dgm:cxn modelId="{84D77556-2B16-4F13-ABD6-26E8C406DA20}" type="presParOf" srcId="{F65A4CE9-26D9-416F-8800-056F7EF6F992}" destId="{731B3B3D-F944-423E-91DF-8F5E7B40FEC3}" srcOrd="6" destOrd="0" presId="urn:microsoft.com/office/officeart/2011/layout/ConvergingText"/>
    <dgm:cxn modelId="{6D5FA442-AEC3-4F04-A11E-13E2FE5A393B}" type="presParOf" srcId="{F65A4CE9-26D9-416F-8800-056F7EF6F992}" destId="{89BECFE5-1067-4C12-ADDB-101EE677CAFC}" srcOrd="7" destOrd="0" presId="urn:microsoft.com/office/officeart/2011/layout/ConvergingText"/>
    <dgm:cxn modelId="{6B9741D9-22AA-4FF6-A3FF-FDAF8F8E8118}" type="presParOf" srcId="{F65A4CE9-26D9-416F-8800-056F7EF6F992}" destId="{E65ED09C-F0B3-4362-AD01-BEC2A1D9B257}" srcOrd="8" destOrd="0" presId="urn:microsoft.com/office/officeart/2011/layout/ConvergingText"/>
    <dgm:cxn modelId="{F4F8018D-4E94-4BA7-880D-5742815CF019}" type="presParOf" srcId="{F65A4CE9-26D9-416F-8800-056F7EF6F992}" destId="{CCE92286-0FCB-440A-842A-35F82A240912}" srcOrd="9" destOrd="0" presId="urn:microsoft.com/office/officeart/2011/layout/ConvergingText"/>
    <dgm:cxn modelId="{D61BEE4F-FD6C-4621-A0B1-391403D36FBB}" type="presParOf" srcId="{F65A4CE9-26D9-416F-8800-056F7EF6F992}" destId="{968A2591-839D-4495-A25A-903CF1B3C739}" srcOrd="10" destOrd="0" presId="urn:microsoft.com/office/officeart/2011/layout/ConvergingText"/>
    <dgm:cxn modelId="{AF4C441E-C98C-422C-A0EE-5ADE5DE791C5}" type="presParOf" srcId="{33886E2D-CD97-4D59-9E3A-4F47900665F5}" destId="{B958DF60-EBF7-4AD1-81DC-E998472E314B}" srcOrd="3" destOrd="0" presId="urn:microsoft.com/office/officeart/2011/layout/ConvergingText"/>
    <dgm:cxn modelId="{417E18D0-FDE3-4AC6-AC59-CF161CF8709B}" type="presParOf" srcId="{33886E2D-CD97-4D59-9E3A-4F47900665F5}" destId="{76F76163-3BF0-4E47-8D40-DECE7152B4C1}" srcOrd="4" destOrd="0" presId="urn:microsoft.com/office/officeart/2011/layout/ConvergingText"/>
    <dgm:cxn modelId="{BCCF6A07-4F23-4272-AA5A-970C8CADCE66}" type="presParOf" srcId="{76F76163-3BF0-4E47-8D40-DECE7152B4C1}" destId="{643F303B-88BC-4A66-A644-03C5B6608C8D}" srcOrd="0" destOrd="0" presId="urn:microsoft.com/office/officeart/2011/layout/ConvergingText"/>
    <dgm:cxn modelId="{9115888E-6F20-4C08-9695-8E905A544B71}" type="presParOf" srcId="{76F76163-3BF0-4E47-8D40-DECE7152B4C1}" destId="{391D99CD-D47D-4E15-A480-D6E8119074AD}" srcOrd="1" destOrd="0" presId="urn:microsoft.com/office/officeart/2011/layout/ConvergingText"/>
    <dgm:cxn modelId="{1F7D9A06-B910-4C31-B376-CE26D073704C}" type="presParOf" srcId="{76F76163-3BF0-4E47-8D40-DECE7152B4C1}" destId="{B3A94B37-A243-4F69-B8CE-5000C9C2AC44}" srcOrd="2" destOrd="0" presId="urn:microsoft.com/office/officeart/2011/layout/ConvergingText"/>
    <dgm:cxn modelId="{2CF7F371-6A28-45A5-9B87-B8A348CF98E1}" type="presParOf" srcId="{76F76163-3BF0-4E47-8D40-DECE7152B4C1}" destId="{A38FF715-C124-4E8F-A92C-C436BB76F086}" srcOrd="3" destOrd="0" presId="urn:microsoft.com/office/officeart/2011/layout/ConvergingText"/>
    <dgm:cxn modelId="{8C5C7C8F-5C09-4BCB-B882-B8479FB425FF}" type="presParOf" srcId="{76F76163-3BF0-4E47-8D40-DECE7152B4C1}" destId="{8916A2D8-A335-4A13-B9EB-9BE3402A7CDA}" srcOrd="4" destOrd="0" presId="urn:microsoft.com/office/officeart/2011/layout/ConvergingText"/>
    <dgm:cxn modelId="{DAAEBECF-5160-4108-BBF6-FB6361C8491D}" type="presParOf" srcId="{76F76163-3BF0-4E47-8D40-DECE7152B4C1}" destId="{F72DC989-E32D-47D2-8CB4-851F11351D2F}" srcOrd="5" destOrd="0" presId="urn:microsoft.com/office/officeart/2011/layout/ConvergingText"/>
    <dgm:cxn modelId="{61E5F022-D4D0-4D58-BD59-CDCDF235CDDA}" type="presParOf" srcId="{76F76163-3BF0-4E47-8D40-DECE7152B4C1}" destId="{8ECDDF56-2E88-4D5B-9A80-017A895C3E21}" srcOrd="6" destOrd="0" presId="urn:microsoft.com/office/officeart/2011/layout/ConvergingText"/>
    <dgm:cxn modelId="{CE9C99E7-7EF8-494F-97AB-2350F608B796}" type="presParOf" srcId="{76F76163-3BF0-4E47-8D40-DECE7152B4C1}" destId="{1F4BA7A1-5188-40AA-896F-9A2D1308AB11}" srcOrd="7" destOrd="0" presId="urn:microsoft.com/office/officeart/2011/layout/ConvergingText"/>
    <dgm:cxn modelId="{CB05C562-1ED0-468C-A673-BD84D9A259A0}" type="presParOf" srcId="{76F76163-3BF0-4E47-8D40-DECE7152B4C1}" destId="{C4C2CF30-9723-46EC-8004-51312B8195C8}" srcOrd="8" destOrd="0" presId="urn:microsoft.com/office/officeart/2011/layout/ConvergingText"/>
    <dgm:cxn modelId="{577DB5B8-A099-4B84-A833-3D3A4EB6BE72}" type="presParOf" srcId="{76F76163-3BF0-4E47-8D40-DECE7152B4C1}" destId="{41762B40-7018-4F72-BFF0-8207F295D9D4}" srcOrd="9" destOrd="0" presId="urn:microsoft.com/office/officeart/2011/layout/ConvergingText"/>
    <dgm:cxn modelId="{3D605280-F13F-4653-A815-E653857B5503}" type="presParOf" srcId="{76F76163-3BF0-4E47-8D40-DECE7152B4C1}" destId="{30C04EBB-912C-4466-BA8A-D10343E7EAD5}" srcOrd="10" destOrd="0" presId="urn:microsoft.com/office/officeart/2011/layout/ConvergingText"/>
    <dgm:cxn modelId="{9DCDBAC6-B394-46E7-AD53-3EC87134CEFD}" type="presParOf" srcId="{33886E2D-CD97-4D59-9E3A-4F47900665F5}" destId="{49B405ED-925E-47F3-8C6A-2AEC005963B7}" srcOrd="5" destOrd="0" presId="urn:microsoft.com/office/officeart/2011/layout/ConvergingText"/>
    <dgm:cxn modelId="{F79246E7-0000-430C-A8E1-5E9243E55687}" type="presParOf" srcId="{33886E2D-CD97-4D59-9E3A-4F47900665F5}" destId="{5F7A7C8C-7B9D-4AFB-8A54-53455B38AE88}" srcOrd="6" destOrd="0" presId="urn:microsoft.com/office/officeart/2011/layout/ConvergingText"/>
    <dgm:cxn modelId="{0F8233D1-8E29-4FB2-AB49-8BFF3F04509D}" type="presParOf" srcId="{5F7A7C8C-7B9D-4AFB-8A54-53455B38AE88}" destId="{49D15EF7-E053-4329-9DDF-0D45F42AABB6}" srcOrd="0" destOrd="0" presId="urn:microsoft.com/office/officeart/2011/layout/ConvergingText"/>
    <dgm:cxn modelId="{EAA89415-3B61-40F8-A87F-0805B495AF27}" type="presParOf" srcId="{5F7A7C8C-7B9D-4AFB-8A54-53455B38AE88}" destId="{453F461A-5886-4649-A3CC-67B276DB1563}" srcOrd="1" destOrd="0" presId="urn:microsoft.com/office/officeart/2011/layout/ConvergingText"/>
    <dgm:cxn modelId="{2E8BA677-DE15-47C5-B97E-87DF02C47BE1}" type="presParOf" srcId="{5F7A7C8C-7B9D-4AFB-8A54-53455B38AE88}" destId="{C6B988E4-2B5B-4515-A063-DF42DE6FC332}" srcOrd="2" destOrd="0" presId="urn:microsoft.com/office/officeart/2011/layout/ConvergingText"/>
    <dgm:cxn modelId="{550B80AF-050D-4628-9601-8C5AF1ADEC96}" type="presParOf" srcId="{5F7A7C8C-7B9D-4AFB-8A54-53455B38AE88}" destId="{F7CC20CC-43B9-4058-8681-D0E35BF37224}" srcOrd="3" destOrd="0" presId="urn:microsoft.com/office/officeart/2011/layout/ConvergingText"/>
    <dgm:cxn modelId="{87DCBB74-1655-43A9-9879-1F8C6B8C704D}" type="presParOf" srcId="{5F7A7C8C-7B9D-4AFB-8A54-53455B38AE88}" destId="{2504F7ED-FF54-4858-B951-8B021E5ACED1}" srcOrd="4" destOrd="0" presId="urn:microsoft.com/office/officeart/2011/layout/ConvergingText"/>
    <dgm:cxn modelId="{FCB7D2BA-3352-4B68-8518-F4D04B178807}" type="presParOf" srcId="{5F7A7C8C-7B9D-4AFB-8A54-53455B38AE88}" destId="{0816C871-C733-4874-AC31-0678CEADF744}" srcOrd="5" destOrd="0" presId="urn:microsoft.com/office/officeart/2011/layout/ConvergingText"/>
    <dgm:cxn modelId="{C6E811F7-1D6B-4B19-B24D-40D367FA3A21}" type="presParOf" srcId="{5F7A7C8C-7B9D-4AFB-8A54-53455B38AE88}" destId="{D3B08B7F-8DBA-4043-92F4-1960E8EE4277}" srcOrd="6" destOrd="0" presId="urn:microsoft.com/office/officeart/2011/layout/ConvergingText"/>
    <dgm:cxn modelId="{1D342D6C-CC8F-4B34-BB61-D67ACCBD76A7}" type="presParOf" srcId="{5F7A7C8C-7B9D-4AFB-8A54-53455B38AE88}" destId="{9922F045-CDB0-4C0B-9B42-143668F57144}" srcOrd="7" destOrd="0" presId="urn:microsoft.com/office/officeart/2011/layout/ConvergingText"/>
    <dgm:cxn modelId="{B30CC1D6-5BA2-4BD1-BFF2-E9F3F5CCDF1A}" type="presParOf" srcId="{5F7A7C8C-7B9D-4AFB-8A54-53455B38AE88}" destId="{766B9B9C-5503-40D1-B607-882A235DD3AC}" srcOrd="8" destOrd="0" presId="urn:microsoft.com/office/officeart/2011/layout/ConvergingText"/>
    <dgm:cxn modelId="{A583F530-56D3-42E0-B9C6-C7BEDD0F7A16}" type="presParOf" srcId="{5F7A7C8C-7B9D-4AFB-8A54-53455B38AE88}" destId="{581B064D-A1C7-42E0-9090-93E81F4671F0}" srcOrd="9" destOrd="0" presId="urn:microsoft.com/office/officeart/2011/layout/ConvergingText"/>
    <dgm:cxn modelId="{1B46494F-B0B8-4942-9722-0EAFA6259DD1}" type="presParOf" srcId="{5F7A7C8C-7B9D-4AFB-8A54-53455B38AE88}" destId="{76DDAC51-7449-4138-AB8E-F0CA76C9CA51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7499271-77BF-46E3-AE26-4989E572BD64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3019B-26FD-4B78-A63D-7A8CDF328381}">
      <dgm:prSet/>
      <dgm:spPr/>
      <dgm:t>
        <a:bodyPr/>
        <a:lstStyle/>
        <a:p>
          <a:pPr rtl="0"/>
          <a:r>
            <a:rPr lang="en-US" b="0" dirty="0" smtClean="0"/>
            <a:t>MACHINE LEARNING APPROACH</a:t>
          </a:r>
          <a:endParaRPr lang="en-US" dirty="0"/>
        </a:p>
      </dgm:t>
    </dgm:pt>
    <dgm:pt modelId="{4B31354C-01C2-45AD-A8B9-332CA230E341}" type="parTrans" cxnId="{175F6B32-47C0-48B5-A91A-E051C45F3FEA}">
      <dgm:prSet/>
      <dgm:spPr/>
      <dgm:t>
        <a:bodyPr/>
        <a:lstStyle/>
        <a:p>
          <a:endParaRPr lang="en-US"/>
        </a:p>
      </dgm:t>
    </dgm:pt>
    <dgm:pt modelId="{351A0F33-B004-469E-A4AB-17403C876DFC}" type="sibTrans" cxnId="{175F6B32-47C0-48B5-A91A-E051C45F3FEA}">
      <dgm:prSet/>
      <dgm:spPr/>
      <dgm:t>
        <a:bodyPr/>
        <a:lstStyle/>
        <a:p>
          <a:endParaRPr lang="en-US"/>
        </a:p>
      </dgm:t>
    </dgm:pt>
    <dgm:pt modelId="{5DFE7041-64CD-4760-B193-B2E903E9FDF0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smtClean="0"/>
            <a:t>DATA SOURCES</a:t>
          </a:r>
          <a:endParaRPr lang="en-US"/>
        </a:p>
      </dgm:t>
    </dgm:pt>
    <dgm:pt modelId="{97574B54-554A-4046-BE0C-6FF7C41C8779}" type="parTrans" cxnId="{CD20A5B3-E947-4642-999A-EB7A4B5D67EF}">
      <dgm:prSet/>
      <dgm:spPr/>
      <dgm:t>
        <a:bodyPr/>
        <a:lstStyle/>
        <a:p>
          <a:endParaRPr lang="en-US"/>
        </a:p>
      </dgm:t>
    </dgm:pt>
    <dgm:pt modelId="{E36E7E50-E526-4846-97E0-C374C68560FB}" type="sibTrans" cxnId="{CD20A5B3-E947-4642-999A-EB7A4B5D67EF}">
      <dgm:prSet/>
      <dgm:spPr/>
      <dgm:t>
        <a:bodyPr/>
        <a:lstStyle/>
        <a:p>
          <a:endParaRPr lang="en-US"/>
        </a:p>
      </dgm:t>
    </dgm:pt>
    <dgm:pt modelId="{8D1E7F92-E18A-49CA-8614-94449D29F442}">
      <dgm:prSet/>
      <dgm:spPr/>
      <dgm:t>
        <a:bodyPr/>
        <a:lstStyle/>
        <a:p>
          <a:pPr rtl="0"/>
          <a:r>
            <a:rPr lang="en-US" b="0" smtClean="0"/>
            <a:t>COLLABORATION PROBABILITY USING ML</a:t>
          </a:r>
          <a:endParaRPr lang="en-US"/>
        </a:p>
      </dgm:t>
    </dgm:pt>
    <dgm:pt modelId="{93256F86-8AB1-417F-84B5-3BB1F1398688}" type="parTrans" cxnId="{233AF752-B97D-42C7-9024-294A0BE02825}">
      <dgm:prSet/>
      <dgm:spPr/>
      <dgm:t>
        <a:bodyPr/>
        <a:lstStyle/>
        <a:p>
          <a:endParaRPr lang="en-US"/>
        </a:p>
      </dgm:t>
    </dgm:pt>
    <dgm:pt modelId="{4B690F87-D05E-496D-A4E4-E8AB3AF7BE2C}" type="sibTrans" cxnId="{233AF752-B97D-42C7-9024-294A0BE02825}">
      <dgm:prSet/>
      <dgm:spPr/>
      <dgm:t>
        <a:bodyPr/>
        <a:lstStyle/>
        <a:p>
          <a:endParaRPr lang="en-US"/>
        </a:p>
      </dgm:t>
    </dgm:pt>
    <dgm:pt modelId="{0E5AF126-266B-49A0-BC34-79E9F8B6C9B4}">
      <dgm:prSet/>
      <dgm:spPr/>
      <dgm:t>
        <a:bodyPr/>
        <a:lstStyle/>
        <a:p>
          <a:pPr rtl="0"/>
          <a:r>
            <a:rPr lang="en-US" b="0" smtClean="0"/>
            <a:t>PERFORMANCE MEASURES</a:t>
          </a:r>
          <a:endParaRPr lang="en-US"/>
        </a:p>
      </dgm:t>
    </dgm:pt>
    <dgm:pt modelId="{F487681A-1B5E-41D8-A182-EC1044F8EC93}" type="parTrans" cxnId="{7E337FF8-D32F-4827-A5E0-5B7651553BD3}">
      <dgm:prSet/>
      <dgm:spPr/>
      <dgm:t>
        <a:bodyPr/>
        <a:lstStyle/>
        <a:p>
          <a:endParaRPr lang="en-US"/>
        </a:p>
      </dgm:t>
    </dgm:pt>
    <dgm:pt modelId="{4C4ED0C1-FC53-4CDB-BED8-F93A3568FB02}" type="sibTrans" cxnId="{7E337FF8-D32F-4827-A5E0-5B7651553BD3}">
      <dgm:prSet/>
      <dgm:spPr/>
      <dgm:t>
        <a:bodyPr/>
        <a:lstStyle/>
        <a:p>
          <a:endParaRPr lang="en-US"/>
        </a:p>
      </dgm:t>
    </dgm:pt>
    <dgm:pt modelId="{33886E2D-CD97-4D59-9E3A-4F47900665F5}" type="pres">
      <dgm:prSet presAssocID="{37499271-77BF-46E3-AE26-4989E572BD6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326C86-D043-4599-A3BC-800FDE76963B}" type="pres">
      <dgm:prSet presAssocID="{EBC3019B-26FD-4B78-A63D-7A8CDF328381}" presName="composite" presStyleCnt="0"/>
      <dgm:spPr/>
    </dgm:pt>
    <dgm:pt modelId="{FA94090E-A156-495A-9C0E-FBBBF9895058}" type="pres">
      <dgm:prSet presAssocID="{EBC3019B-26FD-4B78-A63D-7A8CDF328381}" presName="ParentAccent1" presStyleLbl="alignNode1" presStyleIdx="0" presStyleCnt="44"/>
      <dgm:spPr/>
    </dgm:pt>
    <dgm:pt modelId="{265539DA-798B-4A7E-97AA-E217B34E98F7}" type="pres">
      <dgm:prSet presAssocID="{EBC3019B-26FD-4B78-A63D-7A8CDF328381}" presName="ParentAccent2" presStyleLbl="alignNode1" presStyleIdx="1" presStyleCnt="44"/>
      <dgm:spPr/>
    </dgm:pt>
    <dgm:pt modelId="{F4FAF159-0300-452C-A208-E6AA8CF4CB5A}" type="pres">
      <dgm:prSet presAssocID="{EBC3019B-26FD-4B78-A63D-7A8CDF328381}" presName="ParentAccent3" presStyleLbl="alignNode1" presStyleIdx="2" presStyleCnt="44"/>
      <dgm:spPr/>
    </dgm:pt>
    <dgm:pt modelId="{06EC32C1-3BBB-4819-96BC-C25FEA6B535F}" type="pres">
      <dgm:prSet presAssocID="{EBC3019B-26FD-4B78-A63D-7A8CDF328381}" presName="ParentAccent4" presStyleLbl="alignNode1" presStyleIdx="3" presStyleCnt="44"/>
      <dgm:spPr/>
    </dgm:pt>
    <dgm:pt modelId="{0F6E40A2-3619-4323-96E5-3D0FD7A9B971}" type="pres">
      <dgm:prSet presAssocID="{EBC3019B-26FD-4B78-A63D-7A8CDF328381}" presName="ParentAccent5" presStyleLbl="alignNode1" presStyleIdx="4" presStyleCnt="44"/>
      <dgm:spPr/>
    </dgm:pt>
    <dgm:pt modelId="{EF527641-7BB2-454C-837B-5655378C5D2E}" type="pres">
      <dgm:prSet presAssocID="{EBC3019B-26FD-4B78-A63D-7A8CDF328381}" presName="ParentAccent6" presStyleLbl="alignNode1" presStyleIdx="5" presStyleCnt="44"/>
      <dgm:spPr/>
    </dgm:pt>
    <dgm:pt modelId="{7A4C9F90-2198-42AF-A17C-2EA7E0240FE3}" type="pres">
      <dgm:prSet presAssocID="{EBC3019B-26FD-4B78-A63D-7A8CDF328381}" presName="ParentAccent7" presStyleLbl="alignNode1" presStyleIdx="6" presStyleCnt="44"/>
      <dgm:spPr/>
    </dgm:pt>
    <dgm:pt modelId="{BC77516C-A841-4D5E-A901-0BEF4C3A7C77}" type="pres">
      <dgm:prSet presAssocID="{EBC3019B-26FD-4B78-A63D-7A8CDF328381}" presName="ParentAccent8" presStyleLbl="alignNode1" presStyleIdx="7" presStyleCnt="44"/>
      <dgm:spPr/>
    </dgm:pt>
    <dgm:pt modelId="{29C05E39-D366-4A40-BA2D-3FC4173D2327}" type="pres">
      <dgm:prSet presAssocID="{EBC3019B-26FD-4B78-A63D-7A8CDF328381}" presName="ParentAccent9" presStyleLbl="alignNode1" presStyleIdx="8" presStyleCnt="44"/>
      <dgm:spPr/>
    </dgm:pt>
    <dgm:pt modelId="{2000B691-FDFB-4944-867A-6920C69D6DFB}" type="pres">
      <dgm:prSet presAssocID="{EBC3019B-26FD-4B78-A63D-7A8CDF328381}" presName="ParentAccent10" presStyleLbl="alignNode1" presStyleIdx="9" presStyleCnt="44"/>
      <dgm:spPr/>
    </dgm:pt>
    <dgm:pt modelId="{D5BC0135-0B48-4962-B2A3-8454F7DF557D}" type="pres">
      <dgm:prSet presAssocID="{EBC3019B-26FD-4B78-A63D-7A8CDF328381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5AF6B-13B7-4D4C-BEB4-EAB2568BF138}" type="pres">
      <dgm:prSet presAssocID="{351A0F33-B004-469E-A4AB-17403C876DFC}" presName="sibTrans" presStyleCnt="0"/>
      <dgm:spPr/>
    </dgm:pt>
    <dgm:pt modelId="{F65A4CE9-26D9-416F-8800-056F7EF6F992}" type="pres">
      <dgm:prSet presAssocID="{5DFE7041-64CD-4760-B193-B2E903E9FDF0}" presName="composite" presStyleCnt="0"/>
      <dgm:spPr/>
    </dgm:pt>
    <dgm:pt modelId="{901AA878-E36E-45F7-A9B4-87B50AE5B422}" type="pres">
      <dgm:prSet presAssocID="{5DFE7041-64CD-4760-B193-B2E903E9FDF0}" presName="ParentAccent1" presStyleLbl="alignNode1" presStyleIdx="11" presStyleCnt="44"/>
      <dgm:spPr/>
    </dgm:pt>
    <dgm:pt modelId="{1D20A859-0E8C-4EE5-85BC-D2A536603A0C}" type="pres">
      <dgm:prSet presAssocID="{5DFE7041-64CD-4760-B193-B2E903E9FDF0}" presName="ParentAccent2" presStyleLbl="alignNode1" presStyleIdx="12" presStyleCnt="44"/>
      <dgm:spPr/>
    </dgm:pt>
    <dgm:pt modelId="{749A42EC-93B4-4695-A055-E7FFC1EDFCCC}" type="pres">
      <dgm:prSet presAssocID="{5DFE7041-64CD-4760-B193-B2E903E9FDF0}" presName="ParentAccent3" presStyleLbl="alignNode1" presStyleIdx="13" presStyleCnt="44"/>
      <dgm:spPr/>
    </dgm:pt>
    <dgm:pt modelId="{509119B0-DFC6-43DC-BA0F-EE91D730664A}" type="pres">
      <dgm:prSet presAssocID="{5DFE7041-64CD-4760-B193-B2E903E9FDF0}" presName="ParentAccent4" presStyleLbl="alignNode1" presStyleIdx="14" presStyleCnt="44"/>
      <dgm:spPr/>
    </dgm:pt>
    <dgm:pt modelId="{9B299CCE-46F0-4600-914E-DDBB6D19376D}" type="pres">
      <dgm:prSet presAssocID="{5DFE7041-64CD-4760-B193-B2E903E9FDF0}" presName="ParentAccent5" presStyleLbl="alignNode1" presStyleIdx="15" presStyleCnt="44"/>
      <dgm:spPr/>
    </dgm:pt>
    <dgm:pt modelId="{061DD639-0523-4059-AC96-9BC1404A1547}" type="pres">
      <dgm:prSet presAssocID="{5DFE7041-64CD-4760-B193-B2E903E9FDF0}" presName="ParentAccent6" presStyleLbl="alignNode1" presStyleIdx="16" presStyleCnt="44"/>
      <dgm:spPr/>
    </dgm:pt>
    <dgm:pt modelId="{731B3B3D-F944-423E-91DF-8F5E7B40FEC3}" type="pres">
      <dgm:prSet presAssocID="{5DFE7041-64CD-4760-B193-B2E903E9FDF0}" presName="ParentAccent7" presStyleLbl="alignNode1" presStyleIdx="17" presStyleCnt="44"/>
      <dgm:spPr/>
    </dgm:pt>
    <dgm:pt modelId="{89BECFE5-1067-4C12-ADDB-101EE677CAFC}" type="pres">
      <dgm:prSet presAssocID="{5DFE7041-64CD-4760-B193-B2E903E9FDF0}" presName="ParentAccent8" presStyleLbl="alignNode1" presStyleIdx="18" presStyleCnt="44"/>
      <dgm:spPr/>
    </dgm:pt>
    <dgm:pt modelId="{E65ED09C-F0B3-4362-AD01-BEC2A1D9B257}" type="pres">
      <dgm:prSet presAssocID="{5DFE7041-64CD-4760-B193-B2E903E9FDF0}" presName="ParentAccent9" presStyleLbl="alignNode1" presStyleIdx="19" presStyleCnt="44"/>
      <dgm:spPr/>
    </dgm:pt>
    <dgm:pt modelId="{CCE92286-0FCB-440A-842A-35F82A240912}" type="pres">
      <dgm:prSet presAssocID="{5DFE7041-64CD-4760-B193-B2E903E9FDF0}" presName="ParentAccent10" presStyleLbl="alignNode1" presStyleIdx="20" presStyleCnt="44"/>
      <dgm:spPr/>
    </dgm:pt>
    <dgm:pt modelId="{968A2591-839D-4495-A25A-903CF1B3C739}" type="pres">
      <dgm:prSet presAssocID="{5DFE7041-64CD-4760-B193-B2E903E9FDF0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DF60-EBF7-4AD1-81DC-E998472E314B}" type="pres">
      <dgm:prSet presAssocID="{E36E7E50-E526-4846-97E0-C374C68560FB}" presName="sibTrans" presStyleCnt="0"/>
      <dgm:spPr/>
    </dgm:pt>
    <dgm:pt modelId="{76F76163-3BF0-4E47-8D40-DECE7152B4C1}" type="pres">
      <dgm:prSet presAssocID="{8D1E7F92-E18A-49CA-8614-94449D29F442}" presName="composite" presStyleCnt="0"/>
      <dgm:spPr/>
    </dgm:pt>
    <dgm:pt modelId="{643F303B-88BC-4A66-A644-03C5B6608C8D}" type="pres">
      <dgm:prSet presAssocID="{8D1E7F92-E18A-49CA-8614-94449D29F442}" presName="ParentAccent1" presStyleLbl="alignNode1" presStyleIdx="22" presStyleCnt="44"/>
      <dgm:spPr/>
    </dgm:pt>
    <dgm:pt modelId="{391D99CD-D47D-4E15-A480-D6E8119074AD}" type="pres">
      <dgm:prSet presAssocID="{8D1E7F92-E18A-49CA-8614-94449D29F442}" presName="ParentAccent2" presStyleLbl="alignNode1" presStyleIdx="23" presStyleCnt="44"/>
      <dgm:spPr/>
    </dgm:pt>
    <dgm:pt modelId="{B3A94B37-A243-4F69-B8CE-5000C9C2AC44}" type="pres">
      <dgm:prSet presAssocID="{8D1E7F92-E18A-49CA-8614-94449D29F442}" presName="ParentAccent3" presStyleLbl="alignNode1" presStyleIdx="24" presStyleCnt="44"/>
      <dgm:spPr/>
    </dgm:pt>
    <dgm:pt modelId="{A38FF715-C124-4E8F-A92C-C436BB76F086}" type="pres">
      <dgm:prSet presAssocID="{8D1E7F92-E18A-49CA-8614-94449D29F442}" presName="ParentAccent4" presStyleLbl="alignNode1" presStyleIdx="25" presStyleCnt="44"/>
      <dgm:spPr/>
    </dgm:pt>
    <dgm:pt modelId="{8916A2D8-A335-4A13-B9EB-9BE3402A7CDA}" type="pres">
      <dgm:prSet presAssocID="{8D1E7F92-E18A-49CA-8614-94449D29F442}" presName="ParentAccent5" presStyleLbl="alignNode1" presStyleIdx="26" presStyleCnt="44"/>
      <dgm:spPr/>
    </dgm:pt>
    <dgm:pt modelId="{F72DC989-E32D-47D2-8CB4-851F11351D2F}" type="pres">
      <dgm:prSet presAssocID="{8D1E7F92-E18A-49CA-8614-94449D29F442}" presName="ParentAccent6" presStyleLbl="alignNode1" presStyleIdx="27" presStyleCnt="44"/>
      <dgm:spPr/>
    </dgm:pt>
    <dgm:pt modelId="{8ECDDF56-2E88-4D5B-9A80-017A895C3E21}" type="pres">
      <dgm:prSet presAssocID="{8D1E7F92-E18A-49CA-8614-94449D29F442}" presName="ParentAccent7" presStyleLbl="alignNode1" presStyleIdx="28" presStyleCnt="44"/>
      <dgm:spPr/>
    </dgm:pt>
    <dgm:pt modelId="{1F4BA7A1-5188-40AA-896F-9A2D1308AB11}" type="pres">
      <dgm:prSet presAssocID="{8D1E7F92-E18A-49CA-8614-94449D29F442}" presName="ParentAccent8" presStyleLbl="alignNode1" presStyleIdx="29" presStyleCnt="44"/>
      <dgm:spPr/>
    </dgm:pt>
    <dgm:pt modelId="{C4C2CF30-9723-46EC-8004-51312B8195C8}" type="pres">
      <dgm:prSet presAssocID="{8D1E7F92-E18A-49CA-8614-94449D29F442}" presName="ParentAccent9" presStyleLbl="alignNode1" presStyleIdx="30" presStyleCnt="44"/>
      <dgm:spPr/>
    </dgm:pt>
    <dgm:pt modelId="{41762B40-7018-4F72-BFF0-8207F295D9D4}" type="pres">
      <dgm:prSet presAssocID="{8D1E7F92-E18A-49CA-8614-94449D29F442}" presName="ParentAccent10" presStyleLbl="alignNode1" presStyleIdx="31" presStyleCnt="44"/>
      <dgm:spPr/>
    </dgm:pt>
    <dgm:pt modelId="{30C04EBB-912C-4466-BA8A-D10343E7EAD5}" type="pres">
      <dgm:prSet presAssocID="{8D1E7F92-E18A-49CA-8614-94449D29F442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405ED-925E-47F3-8C6A-2AEC005963B7}" type="pres">
      <dgm:prSet presAssocID="{4B690F87-D05E-496D-A4E4-E8AB3AF7BE2C}" presName="sibTrans" presStyleCnt="0"/>
      <dgm:spPr/>
    </dgm:pt>
    <dgm:pt modelId="{5F7A7C8C-7B9D-4AFB-8A54-53455B38AE88}" type="pres">
      <dgm:prSet presAssocID="{0E5AF126-266B-49A0-BC34-79E9F8B6C9B4}" presName="composite" presStyleCnt="0"/>
      <dgm:spPr/>
    </dgm:pt>
    <dgm:pt modelId="{49D15EF7-E053-4329-9DDF-0D45F42AABB6}" type="pres">
      <dgm:prSet presAssocID="{0E5AF126-266B-49A0-BC34-79E9F8B6C9B4}" presName="ParentAccent1" presStyleLbl="alignNode1" presStyleIdx="33" presStyleCnt="44"/>
      <dgm:spPr/>
    </dgm:pt>
    <dgm:pt modelId="{453F461A-5886-4649-A3CC-67B276DB1563}" type="pres">
      <dgm:prSet presAssocID="{0E5AF126-266B-49A0-BC34-79E9F8B6C9B4}" presName="ParentAccent2" presStyleLbl="alignNode1" presStyleIdx="34" presStyleCnt="44"/>
      <dgm:spPr/>
    </dgm:pt>
    <dgm:pt modelId="{C6B988E4-2B5B-4515-A063-DF42DE6FC332}" type="pres">
      <dgm:prSet presAssocID="{0E5AF126-266B-49A0-BC34-79E9F8B6C9B4}" presName="ParentAccent3" presStyleLbl="alignNode1" presStyleIdx="35" presStyleCnt="44"/>
      <dgm:spPr/>
    </dgm:pt>
    <dgm:pt modelId="{F7CC20CC-43B9-4058-8681-D0E35BF37224}" type="pres">
      <dgm:prSet presAssocID="{0E5AF126-266B-49A0-BC34-79E9F8B6C9B4}" presName="ParentAccent4" presStyleLbl="alignNode1" presStyleIdx="36" presStyleCnt="44"/>
      <dgm:spPr/>
    </dgm:pt>
    <dgm:pt modelId="{2504F7ED-FF54-4858-B951-8B021E5ACED1}" type="pres">
      <dgm:prSet presAssocID="{0E5AF126-266B-49A0-BC34-79E9F8B6C9B4}" presName="ParentAccent5" presStyleLbl="alignNode1" presStyleIdx="37" presStyleCnt="44"/>
      <dgm:spPr/>
    </dgm:pt>
    <dgm:pt modelId="{0816C871-C733-4874-AC31-0678CEADF744}" type="pres">
      <dgm:prSet presAssocID="{0E5AF126-266B-49A0-BC34-79E9F8B6C9B4}" presName="ParentAccent6" presStyleLbl="alignNode1" presStyleIdx="38" presStyleCnt="44"/>
      <dgm:spPr/>
    </dgm:pt>
    <dgm:pt modelId="{D3B08B7F-8DBA-4043-92F4-1960E8EE4277}" type="pres">
      <dgm:prSet presAssocID="{0E5AF126-266B-49A0-BC34-79E9F8B6C9B4}" presName="ParentAccent7" presStyleLbl="alignNode1" presStyleIdx="39" presStyleCnt="44"/>
      <dgm:spPr/>
    </dgm:pt>
    <dgm:pt modelId="{9922F045-CDB0-4C0B-9B42-143668F57144}" type="pres">
      <dgm:prSet presAssocID="{0E5AF126-266B-49A0-BC34-79E9F8B6C9B4}" presName="ParentAccent8" presStyleLbl="alignNode1" presStyleIdx="40" presStyleCnt="44"/>
      <dgm:spPr/>
    </dgm:pt>
    <dgm:pt modelId="{766B9B9C-5503-40D1-B607-882A235DD3AC}" type="pres">
      <dgm:prSet presAssocID="{0E5AF126-266B-49A0-BC34-79E9F8B6C9B4}" presName="ParentAccent9" presStyleLbl="alignNode1" presStyleIdx="41" presStyleCnt="44"/>
      <dgm:spPr/>
    </dgm:pt>
    <dgm:pt modelId="{581B064D-A1C7-42E0-9090-93E81F4671F0}" type="pres">
      <dgm:prSet presAssocID="{0E5AF126-266B-49A0-BC34-79E9F8B6C9B4}" presName="ParentAccent10" presStyleLbl="alignNode1" presStyleIdx="42" presStyleCnt="44"/>
      <dgm:spPr/>
    </dgm:pt>
    <dgm:pt modelId="{76DDAC51-7449-4138-AB8E-F0CA76C9CA51}" type="pres">
      <dgm:prSet presAssocID="{0E5AF126-266B-49A0-BC34-79E9F8B6C9B4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091A92-1563-49F2-856B-14AC8A160ED9}" type="presOf" srcId="{0E5AF126-266B-49A0-BC34-79E9F8B6C9B4}" destId="{76DDAC51-7449-4138-AB8E-F0CA76C9CA51}" srcOrd="0" destOrd="0" presId="urn:microsoft.com/office/officeart/2011/layout/ConvergingText"/>
    <dgm:cxn modelId="{CD20A5B3-E947-4642-999A-EB7A4B5D67EF}" srcId="{37499271-77BF-46E3-AE26-4989E572BD64}" destId="{5DFE7041-64CD-4760-B193-B2E903E9FDF0}" srcOrd="1" destOrd="0" parTransId="{97574B54-554A-4046-BE0C-6FF7C41C8779}" sibTransId="{E36E7E50-E526-4846-97E0-C374C68560FB}"/>
    <dgm:cxn modelId="{175F6B32-47C0-48B5-A91A-E051C45F3FEA}" srcId="{37499271-77BF-46E3-AE26-4989E572BD64}" destId="{EBC3019B-26FD-4B78-A63D-7A8CDF328381}" srcOrd="0" destOrd="0" parTransId="{4B31354C-01C2-45AD-A8B9-332CA230E341}" sibTransId="{351A0F33-B004-469E-A4AB-17403C876DFC}"/>
    <dgm:cxn modelId="{76B99967-FAC7-44B2-BFE1-31C5C23F04C5}" type="presOf" srcId="{37499271-77BF-46E3-AE26-4989E572BD64}" destId="{33886E2D-CD97-4D59-9E3A-4F47900665F5}" srcOrd="0" destOrd="0" presId="urn:microsoft.com/office/officeart/2011/layout/ConvergingText"/>
    <dgm:cxn modelId="{137D6F64-402E-41F1-B6DD-EA7B5B485D4F}" type="presOf" srcId="{EBC3019B-26FD-4B78-A63D-7A8CDF328381}" destId="{D5BC0135-0B48-4962-B2A3-8454F7DF557D}" srcOrd="0" destOrd="0" presId="urn:microsoft.com/office/officeart/2011/layout/ConvergingText"/>
    <dgm:cxn modelId="{7E337FF8-D32F-4827-A5E0-5B7651553BD3}" srcId="{37499271-77BF-46E3-AE26-4989E572BD64}" destId="{0E5AF126-266B-49A0-BC34-79E9F8B6C9B4}" srcOrd="3" destOrd="0" parTransId="{F487681A-1B5E-41D8-A182-EC1044F8EC93}" sibTransId="{4C4ED0C1-FC53-4CDB-BED8-F93A3568FB02}"/>
    <dgm:cxn modelId="{3E26A1D6-5335-4A0F-B2FD-BDFF82027C44}" type="presOf" srcId="{8D1E7F92-E18A-49CA-8614-94449D29F442}" destId="{30C04EBB-912C-4466-BA8A-D10343E7EAD5}" srcOrd="0" destOrd="0" presId="urn:microsoft.com/office/officeart/2011/layout/ConvergingText"/>
    <dgm:cxn modelId="{233AF752-B97D-42C7-9024-294A0BE02825}" srcId="{37499271-77BF-46E3-AE26-4989E572BD64}" destId="{8D1E7F92-E18A-49CA-8614-94449D29F442}" srcOrd="2" destOrd="0" parTransId="{93256F86-8AB1-417F-84B5-3BB1F1398688}" sibTransId="{4B690F87-D05E-496D-A4E4-E8AB3AF7BE2C}"/>
    <dgm:cxn modelId="{0F9EA166-FA5B-4655-BE4D-CA3A1F4CBED0}" type="presOf" srcId="{5DFE7041-64CD-4760-B193-B2E903E9FDF0}" destId="{968A2591-839D-4495-A25A-903CF1B3C739}" srcOrd="0" destOrd="0" presId="urn:microsoft.com/office/officeart/2011/layout/ConvergingText"/>
    <dgm:cxn modelId="{FDF8C872-B614-485C-A8FE-D87AAB7013F3}" type="presParOf" srcId="{33886E2D-CD97-4D59-9E3A-4F47900665F5}" destId="{0F326C86-D043-4599-A3BC-800FDE76963B}" srcOrd="0" destOrd="0" presId="urn:microsoft.com/office/officeart/2011/layout/ConvergingText"/>
    <dgm:cxn modelId="{56C8412B-7DFE-450D-9D28-8E88ECE55609}" type="presParOf" srcId="{0F326C86-D043-4599-A3BC-800FDE76963B}" destId="{FA94090E-A156-495A-9C0E-FBBBF9895058}" srcOrd="0" destOrd="0" presId="urn:microsoft.com/office/officeart/2011/layout/ConvergingText"/>
    <dgm:cxn modelId="{C4875A67-EC5F-4A40-8E2C-2F29F4CF9095}" type="presParOf" srcId="{0F326C86-D043-4599-A3BC-800FDE76963B}" destId="{265539DA-798B-4A7E-97AA-E217B34E98F7}" srcOrd="1" destOrd="0" presId="urn:microsoft.com/office/officeart/2011/layout/ConvergingText"/>
    <dgm:cxn modelId="{FAD04A21-74CC-4BAA-8015-5A2AB48E9228}" type="presParOf" srcId="{0F326C86-D043-4599-A3BC-800FDE76963B}" destId="{F4FAF159-0300-452C-A208-E6AA8CF4CB5A}" srcOrd="2" destOrd="0" presId="urn:microsoft.com/office/officeart/2011/layout/ConvergingText"/>
    <dgm:cxn modelId="{39B6AAA9-2B92-469E-9845-9B3C648B093A}" type="presParOf" srcId="{0F326C86-D043-4599-A3BC-800FDE76963B}" destId="{06EC32C1-3BBB-4819-96BC-C25FEA6B535F}" srcOrd="3" destOrd="0" presId="urn:microsoft.com/office/officeart/2011/layout/ConvergingText"/>
    <dgm:cxn modelId="{9D522AA4-0161-4E4F-BA1D-199BB8AB0774}" type="presParOf" srcId="{0F326C86-D043-4599-A3BC-800FDE76963B}" destId="{0F6E40A2-3619-4323-96E5-3D0FD7A9B971}" srcOrd="4" destOrd="0" presId="urn:microsoft.com/office/officeart/2011/layout/ConvergingText"/>
    <dgm:cxn modelId="{C2280D6D-5E32-4394-AA21-D21B002C6A68}" type="presParOf" srcId="{0F326C86-D043-4599-A3BC-800FDE76963B}" destId="{EF527641-7BB2-454C-837B-5655378C5D2E}" srcOrd="5" destOrd="0" presId="urn:microsoft.com/office/officeart/2011/layout/ConvergingText"/>
    <dgm:cxn modelId="{F3EF38BD-F3A4-40AD-9101-07769EC51625}" type="presParOf" srcId="{0F326C86-D043-4599-A3BC-800FDE76963B}" destId="{7A4C9F90-2198-42AF-A17C-2EA7E0240FE3}" srcOrd="6" destOrd="0" presId="urn:microsoft.com/office/officeart/2011/layout/ConvergingText"/>
    <dgm:cxn modelId="{1E83C200-C7E3-4806-A6E7-88AE76725083}" type="presParOf" srcId="{0F326C86-D043-4599-A3BC-800FDE76963B}" destId="{BC77516C-A841-4D5E-A901-0BEF4C3A7C77}" srcOrd="7" destOrd="0" presId="urn:microsoft.com/office/officeart/2011/layout/ConvergingText"/>
    <dgm:cxn modelId="{373BB9F4-542A-4322-A75D-26931E6353E2}" type="presParOf" srcId="{0F326C86-D043-4599-A3BC-800FDE76963B}" destId="{29C05E39-D366-4A40-BA2D-3FC4173D2327}" srcOrd="8" destOrd="0" presId="urn:microsoft.com/office/officeart/2011/layout/ConvergingText"/>
    <dgm:cxn modelId="{F7A46421-C28D-4821-BFAA-1B32A9F4F46A}" type="presParOf" srcId="{0F326C86-D043-4599-A3BC-800FDE76963B}" destId="{2000B691-FDFB-4944-867A-6920C69D6DFB}" srcOrd="9" destOrd="0" presId="urn:microsoft.com/office/officeart/2011/layout/ConvergingText"/>
    <dgm:cxn modelId="{1A9CE929-8FC3-4A2A-921A-58D2A35C6CD9}" type="presParOf" srcId="{0F326C86-D043-4599-A3BC-800FDE76963B}" destId="{D5BC0135-0B48-4962-B2A3-8454F7DF557D}" srcOrd="10" destOrd="0" presId="urn:microsoft.com/office/officeart/2011/layout/ConvergingText"/>
    <dgm:cxn modelId="{F4B292E6-995E-4954-8797-406BEA6C8CA9}" type="presParOf" srcId="{33886E2D-CD97-4D59-9E3A-4F47900665F5}" destId="{C425AF6B-13B7-4D4C-BEB4-EAB2568BF138}" srcOrd="1" destOrd="0" presId="urn:microsoft.com/office/officeart/2011/layout/ConvergingText"/>
    <dgm:cxn modelId="{7DAD83DF-C612-4CB3-84C9-E06F4F30D66D}" type="presParOf" srcId="{33886E2D-CD97-4D59-9E3A-4F47900665F5}" destId="{F65A4CE9-26D9-416F-8800-056F7EF6F992}" srcOrd="2" destOrd="0" presId="urn:microsoft.com/office/officeart/2011/layout/ConvergingText"/>
    <dgm:cxn modelId="{E20CDA6E-04EF-4BB4-8D1C-20D39589A608}" type="presParOf" srcId="{F65A4CE9-26D9-416F-8800-056F7EF6F992}" destId="{901AA878-E36E-45F7-A9B4-87B50AE5B422}" srcOrd="0" destOrd="0" presId="urn:microsoft.com/office/officeart/2011/layout/ConvergingText"/>
    <dgm:cxn modelId="{05AB51B9-DE5F-4D56-8B6A-6E85F6340C02}" type="presParOf" srcId="{F65A4CE9-26D9-416F-8800-056F7EF6F992}" destId="{1D20A859-0E8C-4EE5-85BC-D2A536603A0C}" srcOrd="1" destOrd="0" presId="urn:microsoft.com/office/officeart/2011/layout/ConvergingText"/>
    <dgm:cxn modelId="{F3B4F2E8-B992-4804-B090-A824778C7B6E}" type="presParOf" srcId="{F65A4CE9-26D9-416F-8800-056F7EF6F992}" destId="{749A42EC-93B4-4695-A055-E7FFC1EDFCCC}" srcOrd="2" destOrd="0" presId="urn:microsoft.com/office/officeart/2011/layout/ConvergingText"/>
    <dgm:cxn modelId="{F399FDB8-D790-49D3-8B93-FCF781A91EEC}" type="presParOf" srcId="{F65A4CE9-26D9-416F-8800-056F7EF6F992}" destId="{509119B0-DFC6-43DC-BA0F-EE91D730664A}" srcOrd="3" destOrd="0" presId="urn:microsoft.com/office/officeart/2011/layout/ConvergingText"/>
    <dgm:cxn modelId="{117180BD-902E-4C21-B766-818B71976A15}" type="presParOf" srcId="{F65A4CE9-26D9-416F-8800-056F7EF6F992}" destId="{9B299CCE-46F0-4600-914E-DDBB6D19376D}" srcOrd="4" destOrd="0" presId="urn:microsoft.com/office/officeart/2011/layout/ConvergingText"/>
    <dgm:cxn modelId="{F77BD7E6-CFE8-477C-92D5-8B4EAD15FC97}" type="presParOf" srcId="{F65A4CE9-26D9-416F-8800-056F7EF6F992}" destId="{061DD639-0523-4059-AC96-9BC1404A1547}" srcOrd="5" destOrd="0" presId="urn:microsoft.com/office/officeart/2011/layout/ConvergingText"/>
    <dgm:cxn modelId="{5649B8EF-7788-40E0-BE9C-D97739DAA4A6}" type="presParOf" srcId="{F65A4CE9-26D9-416F-8800-056F7EF6F992}" destId="{731B3B3D-F944-423E-91DF-8F5E7B40FEC3}" srcOrd="6" destOrd="0" presId="urn:microsoft.com/office/officeart/2011/layout/ConvergingText"/>
    <dgm:cxn modelId="{F94AC4BF-A5A6-4970-8314-5718398DC30D}" type="presParOf" srcId="{F65A4CE9-26D9-416F-8800-056F7EF6F992}" destId="{89BECFE5-1067-4C12-ADDB-101EE677CAFC}" srcOrd="7" destOrd="0" presId="urn:microsoft.com/office/officeart/2011/layout/ConvergingText"/>
    <dgm:cxn modelId="{7260AF8E-58AE-48D4-8BB0-A34DEC7107F9}" type="presParOf" srcId="{F65A4CE9-26D9-416F-8800-056F7EF6F992}" destId="{E65ED09C-F0B3-4362-AD01-BEC2A1D9B257}" srcOrd="8" destOrd="0" presId="urn:microsoft.com/office/officeart/2011/layout/ConvergingText"/>
    <dgm:cxn modelId="{8EA27B00-7D80-4789-B011-601E917B8772}" type="presParOf" srcId="{F65A4CE9-26D9-416F-8800-056F7EF6F992}" destId="{CCE92286-0FCB-440A-842A-35F82A240912}" srcOrd="9" destOrd="0" presId="urn:microsoft.com/office/officeart/2011/layout/ConvergingText"/>
    <dgm:cxn modelId="{7A8B3EC0-2555-4CF8-85BF-28A42DB01F8D}" type="presParOf" srcId="{F65A4CE9-26D9-416F-8800-056F7EF6F992}" destId="{968A2591-839D-4495-A25A-903CF1B3C739}" srcOrd="10" destOrd="0" presId="urn:microsoft.com/office/officeart/2011/layout/ConvergingText"/>
    <dgm:cxn modelId="{A45A612A-B8F6-4A75-9AFC-6370550F071E}" type="presParOf" srcId="{33886E2D-CD97-4D59-9E3A-4F47900665F5}" destId="{B958DF60-EBF7-4AD1-81DC-E998472E314B}" srcOrd="3" destOrd="0" presId="urn:microsoft.com/office/officeart/2011/layout/ConvergingText"/>
    <dgm:cxn modelId="{376C3627-C261-4C48-8A8F-617571CE3D88}" type="presParOf" srcId="{33886E2D-CD97-4D59-9E3A-4F47900665F5}" destId="{76F76163-3BF0-4E47-8D40-DECE7152B4C1}" srcOrd="4" destOrd="0" presId="urn:microsoft.com/office/officeart/2011/layout/ConvergingText"/>
    <dgm:cxn modelId="{44255A5D-BA23-4F4E-B447-F193FC006F56}" type="presParOf" srcId="{76F76163-3BF0-4E47-8D40-DECE7152B4C1}" destId="{643F303B-88BC-4A66-A644-03C5B6608C8D}" srcOrd="0" destOrd="0" presId="urn:microsoft.com/office/officeart/2011/layout/ConvergingText"/>
    <dgm:cxn modelId="{A0281362-C6B1-4D80-B96F-0986132E5170}" type="presParOf" srcId="{76F76163-3BF0-4E47-8D40-DECE7152B4C1}" destId="{391D99CD-D47D-4E15-A480-D6E8119074AD}" srcOrd="1" destOrd="0" presId="urn:microsoft.com/office/officeart/2011/layout/ConvergingText"/>
    <dgm:cxn modelId="{78D4D6D6-CAF7-4057-A1E4-B43761EE8A14}" type="presParOf" srcId="{76F76163-3BF0-4E47-8D40-DECE7152B4C1}" destId="{B3A94B37-A243-4F69-B8CE-5000C9C2AC44}" srcOrd="2" destOrd="0" presId="urn:microsoft.com/office/officeart/2011/layout/ConvergingText"/>
    <dgm:cxn modelId="{DB575A87-1943-4D18-8D2A-6013D1A76633}" type="presParOf" srcId="{76F76163-3BF0-4E47-8D40-DECE7152B4C1}" destId="{A38FF715-C124-4E8F-A92C-C436BB76F086}" srcOrd="3" destOrd="0" presId="urn:microsoft.com/office/officeart/2011/layout/ConvergingText"/>
    <dgm:cxn modelId="{3B50F1CC-5764-415A-8C7C-21AFD15861FF}" type="presParOf" srcId="{76F76163-3BF0-4E47-8D40-DECE7152B4C1}" destId="{8916A2D8-A335-4A13-B9EB-9BE3402A7CDA}" srcOrd="4" destOrd="0" presId="urn:microsoft.com/office/officeart/2011/layout/ConvergingText"/>
    <dgm:cxn modelId="{1B438C0A-2D41-4346-9858-3E00CECE5033}" type="presParOf" srcId="{76F76163-3BF0-4E47-8D40-DECE7152B4C1}" destId="{F72DC989-E32D-47D2-8CB4-851F11351D2F}" srcOrd="5" destOrd="0" presId="urn:microsoft.com/office/officeart/2011/layout/ConvergingText"/>
    <dgm:cxn modelId="{F8CC25CA-4723-41B5-86E8-2162C629EA0D}" type="presParOf" srcId="{76F76163-3BF0-4E47-8D40-DECE7152B4C1}" destId="{8ECDDF56-2E88-4D5B-9A80-017A895C3E21}" srcOrd="6" destOrd="0" presId="urn:microsoft.com/office/officeart/2011/layout/ConvergingText"/>
    <dgm:cxn modelId="{073BD51B-34AF-4856-951E-CA14EA049446}" type="presParOf" srcId="{76F76163-3BF0-4E47-8D40-DECE7152B4C1}" destId="{1F4BA7A1-5188-40AA-896F-9A2D1308AB11}" srcOrd="7" destOrd="0" presId="urn:microsoft.com/office/officeart/2011/layout/ConvergingText"/>
    <dgm:cxn modelId="{0EC23DC0-1982-4F76-98C5-82AD750B8444}" type="presParOf" srcId="{76F76163-3BF0-4E47-8D40-DECE7152B4C1}" destId="{C4C2CF30-9723-46EC-8004-51312B8195C8}" srcOrd="8" destOrd="0" presId="urn:microsoft.com/office/officeart/2011/layout/ConvergingText"/>
    <dgm:cxn modelId="{5F018261-1696-4E63-8CAB-093F3EA75544}" type="presParOf" srcId="{76F76163-3BF0-4E47-8D40-DECE7152B4C1}" destId="{41762B40-7018-4F72-BFF0-8207F295D9D4}" srcOrd="9" destOrd="0" presId="urn:microsoft.com/office/officeart/2011/layout/ConvergingText"/>
    <dgm:cxn modelId="{3443CFBD-4017-4DB1-83A8-F205B637FA47}" type="presParOf" srcId="{76F76163-3BF0-4E47-8D40-DECE7152B4C1}" destId="{30C04EBB-912C-4466-BA8A-D10343E7EAD5}" srcOrd="10" destOrd="0" presId="urn:microsoft.com/office/officeart/2011/layout/ConvergingText"/>
    <dgm:cxn modelId="{4FA2C751-C397-4ACF-A7E8-220E3343FEE2}" type="presParOf" srcId="{33886E2D-CD97-4D59-9E3A-4F47900665F5}" destId="{49B405ED-925E-47F3-8C6A-2AEC005963B7}" srcOrd="5" destOrd="0" presId="urn:microsoft.com/office/officeart/2011/layout/ConvergingText"/>
    <dgm:cxn modelId="{A3C3FB9D-252D-4040-84A7-315D68668213}" type="presParOf" srcId="{33886E2D-CD97-4D59-9E3A-4F47900665F5}" destId="{5F7A7C8C-7B9D-4AFB-8A54-53455B38AE88}" srcOrd="6" destOrd="0" presId="urn:microsoft.com/office/officeart/2011/layout/ConvergingText"/>
    <dgm:cxn modelId="{6EB1218E-8A34-4A35-A82D-EA29605E1923}" type="presParOf" srcId="{5F7A7C8C-7B9D-4AFB-8A54-53455B38AE88}" destId="{49D15EF7-E053-4329-9DDF-0D45F42AABB6}" srcOrd="0" destOrd="0" presId="urn:microsoft.com/office/officeart/2011/layout/ConvergingText"/>
    <dgm:cxn modelId="{7AD8D28C-D35D-4804-A29C-71253FE10539}" type="presParOf" srcId="{5F7A7C8C-7B9D-4AFB-8A54-53455B38AE88}" destId="{453F461A-5886-4649-A3CC-67B276DB1563}" srcOrd="1" destOrd="0" presId="urn:microsoft.com/office/officeart/2011/layout/ConvergingText"/>
    <dgm:cxn modelId="{9FBD9067-ECA8-4BBE-8C0D-810D8F81F71D}" type="presParOf" srcId="{5F7A7C8C-7B9D-4AFB-8A54-53455B38AE88}" destId="{C6B988E4-2B5B-4515-A063-DF42DE6FC332}" srcOrd="2" destOrd="0" presId="urn:microsoft.com/office/officeart/2011/layout/ConvergingText"/>
    <dgm:cxn modelId="{A2D1231C-4950-4D2C-82FE-96A14AE3398B}" type="presParOf" srcId="{5F7A7C8C-7B9D-4AFB-8A54-53455B38AE88}" destId="{F7CC20CC-43B9-4058-8681-D0E35BF37224}" srcOrd="3" destOrd="0" presId="urn:microsoft.com/office/officeart/2011/layout/ConvergingText"/>
    <dgm:cxn modelId="{CC41EF70-35D3-4711-BF7D-A33D8789193E}" type="presParOf" srcId="{5F7A7C8C-7B9D-4AFB-8A54-53455B38AE88}" destId="{2504F7ED-FF54-4858-B951-8B021E5ACED1}" srcOrd="4" destOrd="0" presId="urn:microsoft.com/office/officeart/2011/layout/ConvergingText"/>
    <dgm:cxn modelId="{BC7DC51E-4379-4070-AAE1-7081D8BAECDE}" type="presParOf" srcId="{5F7A7C8C-7B9D-4AFB-8A54-53455B38AE88}" destId="{0816C871-C733-4874-AC31-0678CEADF744}" srcOrd="5" destOrd="0" presId="urn:microsoft.com/office/officeart/2011/layout/ConvergingText"/>
    <dgm:cxn modelId="{2D82C42F-7E64-453A-9E30-C87170243C3F}" type="presParOf" srcId="{5F7A7C8C-7B9D-4AFB-8A54-53455B38AE88}" destId="{D3B08B7F-8DBA-4043-92F4-1960E8EE4277}" srcOrd="6" destOrd="0" presId="urn:microsoft.com/office/officeart/2011/layout/ConvergingText"/>
    <dgm:cxn modelId="{8AA4FD79-5DFF-4DA6-93CB-399CF24BD689}" type="presParOf" srcId="{5F7A7C8C-7B9D-4AFB-8A54-53455B38AE88}" destId="{9922F045-CDB0-4C0B-9B42-143668F57144}" srcOrd="7" destOrd="0" presId="urn:microsoft.com/office/officeart/2011/layout/ConvergingText"/>
    <dgm:cxn modelId="{156A6A62-977C-42DC-A4B7-0ED8A4027AAC}" type="presParOf" srcId="{5F7A7C8C-7B9D-4AFB-8A54-53455B38AE88}" destId="{766B9B9C-5503-40D1-B607-882A235DD3AC}" srcOrd="8" destOrd="0" presId="urn:microsoft.com/office/officeart/2011/layout/ConvergingText"/>
    <dgm:cxn modelId="{79BD4929-6C66-4E08-94E8-5AEFA6D8D504}" type="presParOf" srcId="{5F7A7C8C-7B9D-4AFB-8A54-53455B38AE88}" destId="{581B064D-A1C7-42E0-9090-93E81F4671F0}" srcOrd="9" destOrd="0" presId="urn:microsoft.com/office/officeart/2011/layout/ConvergingText"/>
    <dgm:cxn modelId="{8324CC03-E3FC-4A74-B88F-41D7C601C693}" type="presParOf" srcId="{5F7A7C8C-7B9D-4AFB-8A54-53455B38AE88}" destId="{76DDAC51-7449-4138-AB8E-F0CA76C9CA51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7499271-77BF-46E3-AE26-4989E572BD64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3019B-26FD-4B78-A63D-7A8CDF328381}">
      <dgm:prSet/>
      <dgm:spPr/>
      <dgm:t>
        <a:bodyPr/>
        <a:lstStyle/>
        <a:p>
          <a:pPr rtl="0"/>
          <a:r>
            <a:rPr lang="en-US" b="0" dirty="0" smtClean="0"/>
            <a:t>MACHINE LEARNING APPROACH</a:t>
          </a:r>
          <a:endParaRPr lang="en-US" dirty="0"/>
        </a:p>
      </dgm:t>
    </dgm:pt>
    <dgm:pt modelId="{4B31354C-01C2-45AD-A8B9-332CA230E341}" type="parTrans" cxnId="{175F6B32-47C0-48B5-A91A-E051C45F3FEA}">
      <dgm:prSet/>
      <dgm:spPr/>
      <dgm:t>
        <a:bodyPr/>
        <a:lstStyle/>
        <a:p>
          <a:endParaRPr lang="en-US"/>
        </a:p>
      </dgm:t>
    </dgm:pt>
    <dgm:pt modelId="{351A0F33-B004-469E-A4AB-17403C876DFC}" type="sibTrans" cxnId="{175F6B32-47C0-48B5-A91A-E051C45F3FEA}">
      <dgm:prSet/>
      <dgm:spPr/>
      <dgm:t>
        <a:bodyPr/>
        <a:lstStyle/>
        <a:p>
          <a:endParaRPr lang="en-US"/>
        </a:p>
      </dgm:t>
    </dgm:pt>
    <dgm:pt modelId="{5DFE7041-64CD-4760-B193-B2E903E9FDF0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smtClean="0"/>
            <a:t>DATA SOURCES</a:t>
          </a:r>
          <a:endParaRPr lang="en-US"/>
        </a:p>
      </dgm:t>
    </dgm:pt>
    <dgm:pt modelId="{97574B54-554A-4046-BE0C-6FF7C41C8779}" type="parTrans" cxnId="{CD20A5B3-E947-4642-999A-EB7A4B5D67EF}">
      <dgm:prSet/>
      <dgm:spPr/>
      <dgm:t>
        <a:bodyPr/>
        <a:lstStyle/>
        <a:p>
          <a:endParaRPr lang="en-US"/>
        </a:p>
      </dgm:t>
    </dgm:pt>
    <dgm:pt modelId="{E36E7E50-E526-4846-97E0-C374C68560FB}" type="sibTrans" cxnId="{CD20A5B3-E947-4642-999A-EB7A4B5D67EF}">
      <dgm:prSet/>
      <dgm:spPr/>
      <dgm:t>
        <a:bodyPr/>
        <a:lstStyle/>
        <a:p>
          <a:endParaRPr lang="en-US"/>
        </a:p>
      </dgm:t>
    </dgm:pt>
    <dgm:pt modelId="{8D1E7F92-E18A-49CA-8614-94449D29F442}">
      <dgm:prSet/>
      <dgm:spPr/>
      <dgm:t>
        <a:bodyPr/>
        <a:lstStyle/>
        <a:p>
          <a:pPr rtl="0"/>
          <a:r>
            <a:rPr lang="en-US" b="0" smtClean="0"/>
            <a:t>COLLABORATION PROBABILITY USING ML</a:t>
          </a:r>
          <a:endParaRPr lang="en-US"/>
        </a:p>
      </dgm:t>
    </dgm:pt>
    <dgm:pt modelId="{93256F86-8AB1-417F-84B5-3BB1F1398688}" type="parTrans" cxnId="{233AF752-B97D-42C7-9024-294A0BE02825}">
      <dgm:prSet/>
      <dgm:spPr/>
      <dgm:t>
        <a:bodyPr/>
        <a:lstStyle/>
        <a:p>
          <a:endParaRPr lang="en-US"/>
        </a:p>
      </dgm:t>
    </dgm:pt>
    <dgm:pt modelId="{4B690F87-D05E-496D-A4E4-E8AB3AF7BE2C}" type="sibTrans" cxnId="{233AF752-B97D-42C7-9024-294A0BE02825}">
      <dgm:prSet/>
      <dgm:spPr/>
      <dgm:t>
        <a:bodyPr/>
        <a:lstStyle/>
        <a:p>
          <a:endParaRPr lang="en-US"/>
        </a:p>
      </dgm:t>
    </dgm:pt>
    <dgm:pt modelId="{0E5AF126-266B-49A0-BC34-79E9F8B6C9B4}">
      <dgm:prSet/>
      <dgm:spPr/>
      <dgm:t>
        <a:bodyPr/>
        <a:lstStyle/>
        <a:p>
          <a:pPr rtl="0"/>
          <a:r>
            <a:rPr lang="en-US" b="0" smtClean="0"/>
            <a:t>PERFORMANCE MEASURES</a:t>
          </a:r>
          <a:endParaRPr lang="en-US"/>
        </a:p>
      </dgm:t>
    </dgm:pt>
    <dgm:pt modelId="{F487681A-1B5E-41D8-A182-EC1044F8EC93}" type="parTrans" cxnId="{7E337FF8-D32F-4827-A5E0-5B7651553BD3}">
      <dgm:prSet/>
      <dgm:spPr/>
      <dgm:t>
        <a:bodyPr/>
        <a:lstStyle/>
        <a:p>
          <a:endParaRPr lang="en-US"/>
        </a:p>
      </dgm:t>
    </dgm:pt>
    <dgm:pt modelId="{4C4ED0C1-FC53-4CDB-BED8-F93A3568FB02}" type="sibTrans" cxnId="{7E337FF8-D32F-4827-A5E0-5B7651553BD3}">
      <dgm:prSet/>
      <dgm:spPr/>
      <dgm:t>
        <a:bodyPr/>
        <a:lstStyle/>
        <a:p>
          <a:endParaRPr lang="en-US"/>
        </a:p>
      </dgm:t>
    </dgm:pt>
    <dgm:pt modelId="{33886E2D-CD97-4D59-9E3A-4F47900665F5}" type="pres">
      <dgm:prSet presAssocID="{37499271-77BF-46E3-AE26-4989E572BD6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326C86-D043-4599-A3BC-800FDE76963B}" type="pres">
      <dgm:prSet presAssocID="{EBC3019B-26FD-4B78-A63D-7A8CDF328381}" presName="composite" presStyleCnt="0"/>
      <dgm:spPr/>
    </dgm:pt>
    <dgm:pt modelId="{FA94090E-A156-495A-9C0E-FBBBF9895058}" type="pres">
      <dgm:prSet presAssocID="{EBC3019B-26FD-4B78-A63D-7A8CDF328381}" presName="ParentAccent1" presStyleLbl="alignNode1" presStyleIdx="0" presStyleCnt="44"/>
      <dgm:spPr/>
    </dgm:pt>
    <dgm:pt modelId="{265539DA-798B-4A7E-97AA-E217B34E98F7}" type="pres">
      <dgm:prSet presAssocID="{EBC3019B-26FD-4B78-A63D-7A8CDF328381}" presName="ParentAccent2" presStyleLbl="alignNode1" presStyleIdx="1" presStyleCnt="44"/>
      <dgm:spPr/>
    </dgm:pt>
    <dgm:pt modelId="{F4FAF159-0300-452C-A208-E6AA8CF4CB5A}" type="pres">
      <dgm:prSet presAssocID="{EBC3019B-26FD-4B78-A63D-7A8CDF328381}" presName="ParentAccent3" presStyleLbl="alignNode1" presStyleIdx="2" presStyleCnt="44"/>
      <dgm:spPr/>
    </dgm:pt>
    <dgm:pt modelId="{06EC32C1-3BBB-4819-96BC-C25FEA6B535F}" type="pres">
      <dgm:prSet presAssocID="{EBC3019B-26FD-4B78-A63D-7A8CDF328381}" presName="ParentAccent4" presStyleLbl="alignNode1" presStyleIdx="3" presStyleCnt="44"/>
      <dgm:spPr/>
    </dgm:pt>
    <dgm:pt modelId="{0F6E40A2-3619-4323-96E5-3D0FD7A9B971}" type="pres">
      <dgm:prSet presAssocID="{EBC3019B-26FD-4B78-A63D-7A8CDF328381}" presName="ParentAccent5" presStyleLbl="alignNode1" presStyleIdx="4" presStyleCnt="44"/>
      <dgm:spPr/>
    </dgm:pt>
    <dgm:pt modelId="{EF527641-7BB2-454C-837B-5655378C5D2E}" type="pres">
      <dgm:prSet presAssocID="{EBC3019B-26FD-4B78-A63D-7A8CDF328381}" presName="ParentAccent6" presStyleLbl="alignNode1" presStyleIdx="5" presStyleCnt="44"/>
      <dgm:spPr/>
    </dgm:pt>
    <dgm:pt modelId="{7A4C9F90-2198-42AF-A17C-2EA7E0240FE3}" type="pres">
      <dgm:prSet presAssocID="{EBC3019B-26FD-4B78-A63D-7A8CDF328381}" presName="ParentAccent7" presStyleLbl="alignNode1" presStyleIdx="6" presStyleCnt="44"/>
      <dgm:spPr/>
    </dgm:pt>
    <dgm:pt modelId="{BC77516C-A841-4D5E-A901-0BEF4C3A7C77}" type="pres">
      <dgm:prSet presAssocID="{EBC3019B-26FD-4B78-A63D-7A8CDF328381}" presName="ParentAccent8" presStyleLbl="alignNode1" presStyleIdx="7" presStyleCnt="44"/>
      <dgm:spPr/>
    </dgm:pt>
    <dgm:pt modelId="{29C05E39-D366-4A40-BA2D-3FC4173D2327}" type="pres">
      <dgm:prSet presAssocID="{EBC3019B-26FD-4B78-A63D-7A8CDF328381}" presName="ParentAccent9" presStyleLbl="alignNode1" presStyleIdx="8" presStyleCnt="44"/>
      <dgm:spPr/>
    </dgm:pt>
    <dgm:pt modelId="{2000B691-FDFB-4944-867A-6920C69D6DFB}" type="pres">
      <dgm:prSet presAssocID="{EBC3019B-26FD-4B78-A63D-7A8CDF328381}" presName="ParentAccent10" presStyleLbl="alignNode1" presStyleIdx="9" presStyleCnt="44"/>
      <dgm:spPr/>
    </dgm:pt>
    <dgm:pt modelId="{D5BC0135-0B48-4962-B2A3-8454F7DF557D}" type="pres">
      <dgm:prSet presAssocID="{EBC3019B-26FD-4B78-A63D-7A8CDF328381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5AF6B-13B7-4D4C-BEB4-EAB2568BF138}" type="pres">
      <dgm:prSet presAssocID="{351A0F33-B004-469E-A4AB-17403C876DFC}" presName="sibTrans" presStyleCnt="0"/>
      <dgm:spPr/>
    </dgm:pt>
    <dgm:pt modelId="{F65A4CE9-26D9-416F-8800-056F7EF6F992}" type="pres">
      <dgm:prSet presAssocID="{5DFE7041-64CD-4760-B193-B2E903E9FDF0}" presName="composite" presStyleCnt="0"/>
      <dgm:spPr/>
    </dgm:pt>
    <dgm:pt modelId="{901AA878-E36E-45F7-A9B4-87B50AE5B422}" type="pres">
      <dgm:prSet presAssocID="{5DFE7041-64CD-4760-B193-B2E903E9FDF0}" presName="ParentAccent1" presStyleLbl="alignNode1" presStyleIdx="11" presStyleCnt="44"/>
      <dgm:spPr/>
    </dgm:pt>
    <dgm:pt modelId="{1D20A859-0E8C-4EE5-85BC-D2A536603A0C}" type="pres">
      <dgm:prSet presAssocID="{5DFE7041-64CD-4760-B193-B2E903E9FDF0}" presName="ParentAccent2" presStyleLbl="alignNode1" presStyleIdx="12" presStyleCnt="44"/>
      <dgm:spPr/>
    </dgm:pt>
    <dgm:pt modelId="{749A42EC-93B4-4695-A055-E7FFC1EDFCCC}" type="pres">
      <dgm:prSet presAssocID="{5DFE7041-64CD-4760-B193-B2E903E9FDF0}" presName="ParentAccent3" presStyleLbl="alignNode1" presStyleIdx="13" presStyleCnt="44"/>
      <dgm:spPr/>
    </dgm:pt>
    <dgm:pt modelId="{509119B0-DFC6-43DC-BA0F-EE91D730664A}" type="pres">
      <dgm:prSet presAssocID="{5DFE7041-64CD-4760-B193-B2E903E9FDF0}" presName="ParentAccent4" presStyleLbl="alignNode1" presStyleIdx="14" presStyleCnt="44"/>
      <dgm:spPr/>
    </dgm:pt>
    <dgm:pt modelId="{9B299CCE-46F0-4600-914E-DDBB6D19376D}" type="pres">
      <dgm:prSet presAssocID="{5DFE7041-64CD-4760-B193-B2E903E9FDF0}" presName="ParentAccent5" presStyleLbl="alignNode1" presStyleIdx="15" presStyleCnt="44"/>
      <dgm:spPr/>
    </dgm:pt>
    <dgm:pt modelId="{061DD639-0523-4059-AC96-9BC1404A1547}" type="pres">
      <dgm:prSet presAssocID="{5DFE7041-64CD-4760-B193-B2E903E9FDF0}" presName="ParentAccent6" presStyleLbl="alignNode1" presStyleIdx="16" presStyleCnt="44"/>
      <dgm:spPr/>
    </dgm:pt>
    <dgm:pt modelId="{731B3B3D-F944-423E-91DF-8F5E7B40FEC3}" type="pres">
      <dgm:prSet presAssocID="{5DFE7041-64CD-4760-B193-B2E903E9FDF0}" presName="ParentAccent7" presStyleLbl="alignNode1" presStyleIdx="17" presStyleCnt="44"/>
      <dgm:spPr/>
    </dgm:pt>
    <dgm:pt modelId="{89BECFE5-1067-4C12-ADDB-101EE677CAFC}" type="pres">
      <dgm:prSet presAssocID="{5DFE7041-64CD-4760-B193-B2E903E9FDF0}" presName="ParentAccent8" presStyleLbl="alignNode1" presStyleIdx="18" presStyleCnt="44"/>
      <dgm:spPr/>
    </dgm:pt>
    <dgm:pt modelId="{E65ED09C-F0B3-4362-AD01-BEC2A1D9B257}" type="pres">
      <dgm:prSet presAssocID="{5DFE7041-64CD-4760-B193-B2E903E9FDF0}" presName="ParentAccent9" presStyleLbl="alignNode1" presStyleIdx="19" presStyleCnt="44"/>
      <dgm:spPr/>
    </dgm:pt>
    <dgm:pt modelId="{CCE92286-0FCB-440A-842A-35F82A240912}" type="pres">
      <dgm:prSet presAssocID="{5DFE7041-64CD-4760-B193-B2E903E9FDF0}" presName="ParentAccent10" presStyleLbl="alignNode1" presStyleIdx="20" presStyleCnt="44"/>
      <dgm:spPr/>
    </dgm:pt>
    <dgm:pt modelId="{968A2591-839D-4495-A25A-903CF1B3C739}" type="pres">
      <dgm:prSet presAssocID="{5DFE7041-64CD-4760-B193-B2E903E9FDF0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DF60-EBF7-4AD1-81DC-E998472E314B}" type="pres">
      <dgm:prSet presAssocID="{E36E7E50-E526-4846-97E0-C374C68560FB}" presName="sibTrans" presStyleCnt="0"/>
      <dgm:spPr/>
    </dgm:pt>
    <dgm:pt modelId="{76F76163-3BF0-4E47-8D40-DECE7152B4C1}" type="pres">
      <dgm:prSet presAssocID="{8D1E7F92-E18A-49CA-8614-94449D29F442}" presName="composite" presStyleCnt="0"/>
      <dgm:spPr/>
    </dgm:pt>
    <dgm:pt modelId="{643F303B-88BC-4A66-A644-03C5B6608C8D}" type="pres">
      <dgm:prSet presAssocID="{8D1E7F92-E18A-49CA-8614-94449D29F442}" presName="ParentAccent1" presStyleLbl="alignNode1" presStyleIdx="22" presStyleCnt="44"/>
      <dgm:spPr/>
    </dgm:pt>
    <dgm:pt modelId="{391D99CD-D47D-4E15-A480-D6E8119074AD}" type="pres">
      <dgm:prSet presAssocID="{8D1E7F92-E18A-49CA-8614-94449D29F442}" presName="ParentAccent2" presStyleLbl="alignNode1" presStyleIdx="23" presStyleCnt="44"/>
      <dgm:spPr/>
    </dgm:pt>
    <dgm:pt modelId="{B3A94B37-A243-4F69-B8CE-5000C9C2AC44}" type="pres">
      <dgm:prSet presAssocID="{8D1E7F92-E18A-49CA-8614-94449D29F442}" presName="ParentAccent3" presStyleLbl="alignNode1" presStyleIdx="24" presStyleCnt="44"/>
      <dgm:spPr/>
    </dgm:pt>
    <dgm:pt modelId="{A38FF715-C124-4E8F-A92C-C436BB76F086}" type="pres">
      <dgm:prSet presAssocID="{8D1E7F92-E18A-49CA-8614-94449D29F442}" presName="ParentAccent4" presStyleLbl="alignNode1" presStyleIdx="25" presStyleCnt="44"/>
      <dgm:spPr/>
    </dgm:pt>
    <dgm:pt modelId="{8916A2D8-A335-4A13-B9EB-9BE3402A7CDA}" type="pres">
      <dgm:prSet presAssocID="{8D1E7F92-E18A-49CA-8614-94449D29F442}" presName="ParentAccent5" presStyleLbl="alignNode1" presStyleIdx="26" presStyleCnt="44"/>
      <dgm:spPr/>
    </dgm:pt>
    <dgm:pt modelId="{F72DC989-E32D-47D2-8CB4-851F11351D2F}" type="pres">
      <dgm:prSet presAssocID="{8D1E7F92-E18A-49CA-8614-94449D29F442}" presName="ParentAccent6" presStyleLbl="alignNode1" presStyleIdx="27" presStyleCnt="44"/>
      <dgm:spPr/>
    </dgm:pt>
    <dgm:pt modelId="{8ECDDF56-2E88-4D5B-9A80-017A895C3E21}" type="pres">
      <dgm:prSet presAssocID="{8D1E7F92-E18A-49CA-8614-94449D29F442}" presName="ParentAccent7" presStyleLbl="alignNode1" presStyleIdx="28" presStyleCnt="44"/>
      <dgm:spPr/>
    </dgm:pt>
    <dgm:pt modelId="{1F4BA7A1-5188-40AA-896F-9A2D1308AB11}" type="pres">
      <dgm:prSet presAssocID="{8D1E7F92-E18A-49CA-8614-94449D29F442}" presName="ParentAccent8" presStyleLbl="alignNode1" presStyleIdx="29" presStyleCnt="44"/>
      <dgm:spPr/>
    </dgm:pt>
    <dgm:pt modelId="{C4C2CF30-9723-46EC-8004-51312B8195C8}" type="pres">
      <dgm:prSet presAssocID="{8D1E7F92-E18A-49CA-8614-94449D29F442}" presName="ParentAccent9" presStyleLbl="alignNode1" presStyleIdx="30" presStyleCnt="44"/>
      <dgm:spPr/>
    </dgm:pt>
    <dgm:pt modelId="{41762B40-7018-4F72-BFF0-8207F295D9D4}" type="pres">
      <dgm:prSet presAssocID="{8D1E7F92-E18A-49CA-8614-94449D29F442}" presName="ParentAccent10" presStyleLbl="alignNode1" presStyleIdx="31" presStyleCnt="44"/>
      <dgm:spPr/>
    </dgm:pt>
    <dgm:pt modelId="{30C04EBB-912C-4466-BA8A-D10343E7EAD5}" type="pres">
      <dgm:prSet presAssocID="{8D1E7F92-E18A-49CA-8614-94449D29F442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405ED-925E-47F3-8C6A-2AEC005963B7}" type="pres">
      <dgm:prSet presAssocID="{4B690F87-D05E-496D-A4E4-E8AB3AF7BE2C}" presName="sibTrans" presStyleCnt="0"/>
      <dgm:spPr/>
    </dgm:pt>
    <dgm:pt modelId="{5F7A7C8C-7B9D-4AFB-8A54-53455B38AE88}" type="pres">
      <dgm:prSet presAssocID="{0E5AF126-266B-49A0-BC34-79E9F8B6C9B4}" presName="composite" presStyleCnt="0"/>
      <dgm:spPr/>
    </dgm:pt>
    <dgm:pt modelId="{49D15EF7-E053-4329-9DDF-0D45F42AABB6}" type="pres">
      <dgm:prSet presAssocID="{0E5AF126-266B-49A0-BC34-79E9F8B6C9B4}" presName="ParentAccent1" presStyleLbl="alignNode1" presStyleIdx="33" presStyleCnt="44"/>
      <dgm:spPr/>
    </dgm:pt>
    <dgm:pt modelId="{453F461A-5886-4649-A3CC-67B276DB1563}" type="pres">
      <dgm:prSet presAssocID="{0E5AF126-266B-49A0-BC34-79E9F8B6C9B4}" presName="ParentAccent2" presStyleLbl="alignNode1" presStyleIdx="34" presStyleCnt="44"/>
      <dgm:spPr/>
    </dgm:pt>
    <dgm:pt modelId="{C6B988E4-2B5B-4515-A063-DF42DE6FC332}" type="pres">
      <dgm:prSet presAssocID="{0E5AF126-266B-49A0-BC34-79E9F8B6C9B4}" presName="ParentAccent3" presStyleLbl="alignNode1" presStyleIdx="35" presStyleCnt="44"/>
      <dgm:spPr/>
    </dgm:pt>
    <dgm:pt modelId="{F7CC20CC-43B9-4058-8681-D0E35BF37224}" type="pres">
      <dgm:prSet presAssocID="{0E5AF126-266B-49A0-BC34-79E9F8B6C9B4}" presName="ParentAccent4" presStyleLbl="alignNode1" presStyleIdx="36" presStyleCnt="44"/>
      <dgm:spPr/>
    </dgm:pt>
    <dgm:pt modelId="{2504F7ED-FF54-4858-B951-8B021E5ACED1}" type="pres">
      <dgm:prSet presAssocID="{0E5AF126-266B-49A0-BC34-79E9F8B6C9B4}" presName="ParentAccent5" presStyleLbl="alignNode1" presStyleIdx="37" presStyleCnt="44"/>
      <dgm:spPr/>
    </dgm:pt>
    <dgm:pt modelId="{0816C871-C733-4874-AC31-0678CEADF744}" type="pres">
      <dgm:prSet presAssocID="{0E5AF126-266B-49A0-BC34-79E9F8B6C9B4}" presName="ParentAccent6" presStyleLbl="alignNode1" presStyleIdx="38" presStyleCnt="44"/>
      <dgm:spPr/>
    </dgm:pt>
    <dgm:pt modelId="{D3B08B7F-8DBA-4043-92F4-1960E8EE4277}" type="pres">
      <dgm:prSet presAssocID="{0E5AF126-266B-49A0-BC34-79E9F8B6C9B4}" presName="ParentAccent7" presStyleLbl="alignNode1" presStyleIdx="39" presStyleCnt="44"/>
      <dgm:spPr/>
    </dgm:pt>
    <dgm:pt modelId="{9922F045-CDB0-4C0B-9B42-143668F57144}" type="pres">
      <dgm:prSet presAssocID="{0E5AF126-266B-49A0-BC34-79E9F8B6C9B4}" presName="ParentAccent8" presStyleLbl="alignNode1" presStyleIdx="40" presStyleCnt="44"/>
      <dgm:spPr/>
    </dgm:pt>
    <dgm:pt modelId="{766B9B9C-5503-40D1-B607-882A235DD3AC}" type="pres">
      <dgm:prSet presAssocID="{0E5AF126-266B-49A0-BC34-79E9F8B6C9B4}" presName="ParentAccent9" presStyleLbl="alignNode1" presStyleIdx="41" presStyleCnt="44"/>
      <dgm:spPr/>
    </dgm:pt>
    <dgm:pt modelId="{581B064D-A1C7-42E0-9090-93E81F4671F0}" type="pres">
      <dgm:prSet presAssocID="{0E5AF126-266B-49A0-BC34-79E9F8B6C9B4}" presName="ParentAccent10" presStyleLbl="alignNode1" presStyleIdx="42" presStyleCnt="44"/>
      <dgm:spPr/>
    </dgm:pt>
    <dgm:pt modelId="{76DDAC51-7449-4138-AB8E-F0CA76C9CA51}" type="pres">
      <dgm:prSet presAssocID="{0E5AF126-266B-49A0-BC34-79E9F8B6C9B4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4159E0-2396-4C26-8D04-3F38FB488F30}" type="presOf" srcId="{0E5AF126-266B-49A0-BC34-79E9F8B6C9B4}" destId="{76DDAC51-7449-4138-AB8E-F0CA76C9CA51}" srcOrd="0" destOrd="0" presId="urn:microsoft.com/office/officeart/2011/layout/ConvergingText"/>
    <dgm:cxn modelId="{CD20A5B3-E947-4642-999A-EB7A4B5D67EF}" srcId="{37499271-77BF-46E3-AE26-4989E572BD64}" destId="{5DFE7041-64CD-4760-B193-B2E903E9FDF0}" srcOrd="1" destOrd="0" parTransId="{97574B54-554A-4046-BE0C-6FF7C41C8779}" sibTransId="{E36E7E50-E526-4846-97E0-C374C68560FB}"/>
    <dgm:cxn modelId="{175F6B32-47C0-48B5-A91A-E051C45F3FEA}" srcId="{37499271-77BF-46E3-AE26-4989E572BD64}" destId="{EBC3019B-26FD-4B78-A63D-7A8CDF328381}" srcOrd="0" destOrd="0" parTransId="{4B31354C-01C2-45AD-A8B9-332CA230E341}" sibTransId="{351A0F33-B004-469E-A4AB-17403C876DFC}"/>
    <dgm:cxn modelId="{75B51AA7-CE21-4C02-A669-BA040F334DEA}" type="presOf" srcId="{37499271-77BF-46E3-AE26-4989E572BD64}" destId="{33886E2D-CD97-4D59-9E3A-4F47900665F5}" srcOrd="0" destOrd="0" presId="urn:microsoft.com/office/officeart/2011/layout/ConvergingText"/>
    <dgm:cxn modelId="{A85C9B62-7B1C-411B-9479-AD55836C9970}" type="presOf" srcId="{8D1E7F92-E18A-49CA-8614-94449D29F442}" destId="{30C04EBB-912C-4466-BA8A-D10343E7EAD5}" srcOrd="0" destOrd="0" presId="urn:microsoft.com/office/officeart/2011/layout/ConvergingText"/>
    <dgm:cxn modelId="{7E337FF8-D32F-4827-A5E0-5B7651553BD3}" srcId="{37499271-77BF-46E3-AE26-4989E572BD64}" destId="{0E5AF126-266B-49A0-BC34-79E9F8B6C9B4}" srcOrd="3" destOrd="0" parTransId="{F487681A-1B5E-41D8-A182-EC1044F8EC93}" sibTransId="{4C4ED0C1-FC53-4CDB-BED8-F93A3568FB02}"/>
    <dgm:cxn modelId="{DB0F7DEE-984E-4915-8BFB-148F14897023}" type="presOf" srcId="{5DFE7041-64CD-4760-B193-B2E903E9FDF0}" destId="{968A2591-839D-4495-A25A-903CF1B3C739}" srcOrd="0" destOrd="0" presId="urn:microsoft.com/office/officeart/2011/layout/ConvergingText"/>
    <dgm:cxn modelId="{233AF752-B97D-42C7-9024-294A0BE02825}" srcId="{37499271-77BF-46E3-AE26-4989E572BD64}" destId="{8D1E7F92-E18A-49CA-8614-94449D29F442}" srcOrd="2" destOrd="0" parTransId="{93256F86-8AB1-417F-84B5-3BB1F1398688}" sibTransId="{4B690F87-D05E-496D-A4E4-E8AB3AF7BE2C}"/>
    <dgm:cxn modelId="{5C8563DC-A8D9-430A-93E2-B4B47F745201}" type="presOf" srcId="{EBC3019B-26FD-4B78-A63D-7A8CDF328381}" destId="{D5BC0135-0B48-4962-B2A3-8454F7DF557D}" srcOrd="0" destOrd="0" presId="urn:microsoft.com/office/officeart/2011/layout/ConvergingText"/>
    <dgm:cxn modelId="{80F2FD84-5A63-44EE-A579-932269E29272}" type="presParOf" srcId="{33886E2D-CD97-4D59-9E3A-4F47900665F5}" destId="{0F326C86-D043-4599-A3BC-800FDE76963B}" srcOrd="0" destOrd="0" presId="urn:microsoft.com/office/officeart/2011/layout/ConvergingText"/>
    <dgm:cxn modelId="{56FFAA48-6145-47EC-BC01-A70CD231B0CE}" type="presParOf" srcId="{0F326C86-D043-4599-A3BC-800FDE76963B}" destId="{FA94090E-A156-495A-9C0E-FBBBF9895058}" srcOrd="0" destOrd="0" presId="urn:microsoft.com/office/officeart/2011/layout/ConvergingText"/>
    <dgm:cxn modelId="{8A574A9C-55A3-45F0-AC98-627BCB9A2BD6}" type="presParOf" srcId="{0F326C86-D043-4599-A3BC-800FDE76963B}" destId="{265539DA-798B-4A7E-97AA-E217B34E98F7}" srcOrd="1" destOrd="0" presId="urn:microsoft.com/office/officeart/2011/layout/ConvergingText"/>
    <dgm:cxn modelId="{5B9F19EC-2161-4C12-8D41-C329E2432019}" type="presParOf" srcId="{0F326C86-D043-4599-A3BC-800FDE76963B}" destId="{F4FAF159-0300-452C-A208-E6AA8CF4CB5A}" srcOrd="2" destOrd="0" presId="urn:microsoft.com/office/officeart/2011/layout/ConvergingText"/>
    <dgm:cxn modelId="{5562F869-9B1C-45BE-BDB3-BACF7E88F243}" type="presParOf" srcId="{0F326C86-D043-4599-A3BC-800FDE76963B}" destId="{06EC32C1-3BBB-4819-96BC-C25FEA6B535F}" srcOrd="3" destOrd="0" presId="urn:microsoft.com/office/officeart/2011/layout/ConvergingText"/>
    <dgm:cxn modelId="{A5C48673-58AF-4801-9225-FB295944CCDF}" type="presParOf" srcId="{0F326C86-D043-4599-A3BC-800FDE76963B}" destId="{0F6E40A2-3619-4323-96E5-3D0FD7A9B971}" srcOrd="4" destOrd="0" presId="urn:microsoft.com/office/officeart/2011/layout/ConvergingText"/>
    <dgm:cxn modelId="{CCC261A6-EEFC-4887-BE38-D36CD131F38C}" type="presParOf" srcId="{0F326C86-D043-4599-A3BC-800FDE76963B}" destId="{EF527641-7BB2-454C-837B-5655378C5D2E}" srcOrd="5" destOrd="0" presId="urn:microsoft.com/office/officeart/2011/layout/ConvergingText"/>
    <dgm:cxn modelId="{4C1D4251-63E2-4908-BA73-B1D0B7369B73}" type="presParOf" srcId="{0F326C86-D043-4599-A3BC-800FDE76963B}" destId="{7A4C9F90-2198-42AF-A17C-2EA7E0240FE3}" srcOrd="6" destOrd="0" presId="urn:microsoft.com/office/officeart/2011/layout/ConvergingText"/>
    <dgm:cxn modelId="{0E0897C5-4509-4C3A-AB42-1EC00BFBE379}" type="presParOf" srcId="{0F326C86-D043-4599-A3BC-800FDE76963B}" destId="{BC77516C-A841-4D5E-A901-0BEF4C3A7C77}" srcOrd="7" destOrd="0" presId="urn:microsoft.com/office/officeart/2011/layout/ConvergingText"/>
    <dgm:cxn modelId="{C92E29B9-A307-42C6-AC62-6979743EB8E1}" type="presParOf" srcId="{0F326C86-D043-4599-A3BC-800FDE76963B}" destId="{29C05E39-D366-4A40-BA2D-3FC4173D2327}" srcOrd="8" destOrd="0" presId="urn:microsoft.com/office/officeart/2011/layout/ConvergingText"/>
    <dgm:cxn modelId="{7D138846-2B24-40D0-A643-B8371EEDB2DB}" type="presParOf" srcId="{0F326C86-D043-4599-A3BC-800FDE76963B}" destId="{2000B691-FDFB-4944-867A-6920C69D6DFB}" srcOrd="9" destOrd="0" presId="urn:microsoft.com/office/officeart/2011/layout/ConvergingText"/>
    <dgm:cxn modelId="{06AFF7E4-F10D-490D-BCEB-38B435D4ED41}" type="presParOf" srcId="{0F326C86-D043-4599-A3BC-800FDE76963B}" destId="{D5BC0135-0B48-4962-B2A3-8454F7DF557D}" srcOrd="10" destOrd="0" presId="urn:microsoft.com/office/officeart/2011/layout/ConvergingText"/>
    <dgm:cxn modelId="{3922A28F-6ACD-4A2D-B087-504DB0668340}" type="presParOf" srcId="{33886E2D-CD97-4D59-9E3A-4F47900665F5}" destId="{C425AF6B-13B7-4D4C-BEB4-EAB2568BF138}" srcOrd="1" destOrd="0" presId="urn:microsoft.com/office/officeart/2011/layout/ConvergingText"/>
    <dgm:cxn modelId="{1E199C1D-6C4B-471F-AD23-A30DC5C68173}" type="presParOf" srcId="{33886E2D-CD97-4D59-9E3A-4F47900665F5}" destId="{F65A4CE9-26D9-416F-8800-056F7EF6F992}" srcOrd="2" destOrd="0" presId="urn:microsoft.com/office/officeart/2011/layout/ConvergingText"/>
    <dgm:cxn modelId="{E11B1994-477A-4CE1-A812-7C354D875547}" type="presParOf" srcId="{F65A4CE9-26D9-416F-8800-056F7EF6F992}" destId="{901AA878-E36E-45F7-A9B4-87B50AE5B422}" srcOrd="0" destOrd="0" presId="urn:microsoft.com/office/officeart/2011/layout/ConvergingText"/>
    <dgm:cxn modelId="{76652A9E-DA66-44A4-8ED3-9D18520B86A5}" type="presParOf" srcId="{F65A4CE9-26D9-416F-8800-056F7EF6F992}" destId="{1D20A859-0E8C-4EE5-85BC-D2A536603A0C}" srcOrd="1" destOrd="0" presId="urn:microsoft.com/office/officeart/2011/layout/ConvergingText"/>
    <dgm:cxn modelId="{DEBFDC06-41B0-4837-A295-EBC26B80F2A6}" type="presParOf" srcId="{F65A4CE9-26D9-416F-8800-056F7EF6F992}" destId="{749A42EC-93B4-4695-A055-E7FFC1EDFCCC}" srcOrd="2" destOrd="0" presId="urn:microsoft.com/office/officeart/2011/layout/ConvergingText"/>
    <dgm:cxn modelId="{9ED72E16-A645-4811-B8E0-66EA5789F98C}" type="presParOf" srcId="{F65A4CE9-26D9-416F-8800-056F7EF6F992}" destId="{509119B0-DFC6-43DC-BA0F-EE91D730664A}" srcOrd="3" destOrd="0" presId="urn:microsoft.com/office/officeart/2011/layout/ConvergingText"/>
    <dgm:cxn modelId="{DB698175-E9B6-415C-B92B-313B1C868A7A}" type="presParOf" srcId="{F65A4CE9-26D9-416F-8800-056F7EF6F992}" destId="{9B299CCE-46F0-4600-914E-DDBB6D19376D}" srcOrd="4" destOrd="0" presId="urn:microsoft.com/office/officeart/2011/layout/ConvergingText"/>
    <dgm:cxn modelId="{438216F3-36D2-4DC1-943A-B5D5C8715B5E}" type="presParOf" srcId="{F65A4CE9-26D9-416F-8800-056F7EF6F992}" destId="{061DD639-0523-4059-AC96-9BC1404A1547}" srcOrd="5" destOrd="0" presId="urn:microsoft.com/office/officeart/2011/layout/ConvergingText"/>
    <dgm:cxn modelId="{54A4E799-354A-4253-AC7D-DCC21C5C6704}" type="presParOf" srcId="{F65A4CE9-26D9-416F-8800-056F7EF6F992}" destId="{731B3B3D-F944-423E-91DF-8F5E7B40FEC3}" srcOrd="6" destOrd="0" presId="urn:microsoft.com/office/officeart/2011/layout/ConvergingText"/>
    <dgm:cxn modelId="{FA13BC71-8140-4B28-ACA5-59CC89A2ECF1}" type="presParOf" srcId="{F65A4CE9-26D9-416F-8800-056F7EF6F992}" destId="{89BECFE5-1067-4C12-ADDB-101EE677CAFC}" srcOrd="7" destOrd="0" presId="urn:microsoft.com/office/officeart/2011/layout/ConvergingText"/>
    <dgm:cxn modelId="{38EEB2C4-F3DF-49A2-860D-38EFFFC48299}" type="presParOf" srcId="{F65A4CE9-26D9-416F-8800-056F7EF6F992}" destId="{E65ED09C-F0B3-4362-AD01-BEC2A1D9B257}" srcOrd="8" destOrd="0" presId="urn:microsoft.com/office/officeart/2011/layout/ConvergingText"/>
    <dgm:cxn modelId="{FE3B0A56-DC79-4B61-9196-532DE5A09E8C}" type="presParOf" srcId="{F65A4CE9-26D9-416F-8800-056F7EF6F992}" destId="{CCE92286-0FCB-440A-842A-35F82A240912}" srcOrd="9" destOrd="0" presId="urn:microsoft.com/office/officeart/2011/layout/ConvergingText"/>
    <dgm:cxn modelId="{E625ADF4-6373-4BF8-9618-9130B1460CBF}" type="presParOf" srcId="{F65A4CE9-26D9-416F-8800-056F7EF6F992}" destId="{968A2591-839D-4495-A25A-903CF1B3C739}" srcOrd="10" destOrd="0" presId="urn:microsoft.com/office/officeart/2011/layout/ConvergingText"/>
    <dgm:cxn modelId="{6A543A51-773E-4B6E-8F08-F6EA1DB9D814}" type="presParOf" srcId="{33886E2D-CD97-4D59-9E3A-4F47900665F5}" destId="{B958DF60-EBF7-4AD1-81DC-E998472E314B}" srcOrd="3" destOrd="0" presId="urn:microsoft.com/office/officeart/2011/layout/ConvergingText"/>
    <dgm:cxn modelId="{22EFB2AB-BE7D-465F-950D-5F3C4E02DC33}" type="presParOf" srcId="{33886E2D-CD97-4D59-9E3A-4F47900665F5}" destId="{76F76163-3BF0-4E47-8D40-DECE7152B4C1}" srcOrd="4" destOrd="0" presId="urn:microsoft.com/office/officeart/2011/layout/ConvergingText"/>
    <dgm:cxn modelId="{B897221D-B558-4FF9-A681-029D5240E9B9}" type="presParOf" srcId="{76F76163-3BF0-4E47-8D40-DECE7152B4C1}" destId="{643F303B-88BC-4A66-A644-03C5B6608C8D}" srcOrd="0" destOrd="0" presId="urn:microsoft.com/office/officeart/2011/layout/ConvergingText"/>
    <dgm:cxn modelId="{C269B0D3-8DB3-43AE-9E4A-7AA4CFC5C80B}" type="presParOf" srcId="{76F76163-3BF0-4E47-8D40-DECE7152B4C1}" destId="{391D99CD-D47D-4E15-A480-D6E8119074AD}" srcOrd="1" destOrd="0" presId="urn:microsoft.com/office/officeart/2011/layout/ConvergingText"/>
    <dgm:cxn modelId="{6D73D8EF-030D-462A-934C-8FBD59247728}" type="presParOf" srcId="{76F76163-3BF0-4E47-8D40-DECE7152B4C1}" destId="{B3A94B37-A243-4F69-B8CE-5000C9C2AC44}" srcOrd="2" destOrd="0" presId="urn:microsoft.com/office/officeart/2011/layout/ConvergingText"/>
    <dgm:cxn modelId="{5B28C9EE-C4F7-4086-971A-DDDA0CC708E5}" type="presParOf" srcId="{76F76163-3BF0-4E47-8D40-DECE7152B4C1}" destId="{A38FF715-C124-4E8F-A92C-C436BB76F086}" srcOrd="3" destOrd="0" presId="urn:microsoft.com/office/officeart/2011/layout/ConvergingText"/>
    <dgm:cxn modelId="{74F5A878-CD80-4321-9775-F0F7D427F0EF}" type="presParOf" srcId="{76F76163-3BF0-4E47-8D40-DECE7152B4C1}" destId="{8916A2D8-A335-4A13-B9EB-9BE3402A7CDA}" srcOrd="4" destOrd="0" presId="urn:microsoft.com/office/officeart/2011/layout/ConvergingText"/>
    <dgm:cxn modelId="{4AEF7F7B-58E8-4086-AC36-D0189EC6FD4F}" type="presParOf" srcId="{76F76163-3BF0-4E47-8D40-DECE7152B4C1}" destId="{F72DC989-E32D-47D2-8CB4-851F11351D2F}" srcOrd="5" destOrd="0" presId="urn:microsoft.com/office/officeart/2011/layout/ConvergingText"/>
    <dgm:cxn modelId="{C07774D1-57B7-4D83-AA8C-0B0AA5C7F30D}" type="presParOf" srcId="{76F76163-3BF0-4E47-8D40-DECE7152B4C1}" destId="{8ECDDF56-2E88-4D5B-9A80-017A895C3E21}" srcOrd="6" destOrd="0" presId="urn:microsoft.com/office/officeart/2011/layout/ConvergingText"/>
    <dgm:cxn modelId="{5B4C6B6F-D2BC-4FA0-A487-A73A011E37B0}" type="presParOf" srcId="{76F76163-3BF0-4E47-8D40-DECE7152B4C1}" destId="{1F4BA7A1-5188-40AA-896F-9A2D1308AB11}" srcOrd="7" destOrd="0" presId="urn:microsoft.com/office/officeart/2011/layout/ConvergingText"/>
    <dgm:cxn modelId="{3CF31009-F5A2-43BA-9F39-BCCA5CD920FB}" type="presParOf" srcId="{76F76163-3BF0-4E47-8D40-DECE7152B4C1}" destId="{C4C2CF30-9723-46EC-8004-51312B8195C8}" srcOrd="8" destOrd="0" presId="urn:microsoft.com/office/officeart/2011/layout/ConvergingText"/>
    <dgm:cxn modelId="{31B823A7-AD2C-42DE-9946-91E8174EFCB0}" type="presParOf" srcId="{76F76163-3BF0-4E47-8D40-DECE7152B4C1}" destId="{41762B40-7018-4F72-BFF0-8207F295D9D4}" srcOrd="9" destOrd="0" presId="urn:microsoft.com/office/officeart/2011/layout/ConvergingText"/>
    <dgm:cxn modelId="{4AE1C362-EA9B-4211-9F50-C3D2900960CD}" type="presParOf" srcId="{76F76163-3BF0-4E47-8D40-DECE7152B4C1}" destId="{30C04EBB-912C-4466-BA8A-D10343E7EAD5}" srcOrd="10" destOrd="0" presId="urn:microsoft.com/office/officeart/2011/layout/ConvergingText"/>
    <dgm:cxn modelId="{B0DADE5D-2508-4377-B565-7B1FE9FCFC7A}" type="presParOf" srcId="{33886E2D-CD97-4D59-9E3A-4F47900665F5}" destId="{49B405ED-925E-47F3-8C6A-2AEC005963B7}" srcOrd="5" destOrd="0" presId="urn:microsoft.com/office/officeart/2011/layout/ConvergingText"/>
    <dgm:cxn modelId="{04F8EF4C-923B-41B5-9A0E-687D9B46BBD4}" type="presParOf" srcId="{33886E2D-CD97-4D59-9E3A-4F47900665F5}" destId="{5F7A7C8C-7B9D-4AFB-8A54-53455B38AE88}" srcOrd="6" destOrd="0" presId="urn:microsoft.com/office/officeart/2011/layout/ConvergingText"/>
    <dgm:cxn modelId="{351E5CD7-9B5D-4E55-A96D-01BBE80D1BAB}" type="presParOf" srcId="{5F7A7C8C-7B9D-4AFB-8A54-53455B38AE88}" destId="{49D15EF7-E053-4329-9DDF-0D45F42AABB6}" srcOrd="0" destOrd="0" presId="urn:microsoft.com/office/officeart/2011/layout/ConvergingText"/>
    <dgm:cxn modelId="{A8DB81B7-7DDF-4561-9952-8D1C11E3BDCD}" type="presParOf" srcId="{5F7A7C8C-7B9D-4AFB-8A54-53455B38AE88}" destId="{453F461A-5886-4649-A3CC-67B276DB1563}" srcOrd="1" destOrd="0" presId="urn:microsoft.com/office/officeart/2011/layout/ConvergingText"/>
    <dgm:cxn modelId="{F93F21AE-FBBC-4B90-926E-2A02A35325F9}" type="presParOf" srcId="{5F7A7C8C-7B9D-4AFB-8A54-53455B38AE88}" destId="{C6B988E4-2B5B-4515-A063-DF42DE6FC332}" srcOrd="2" destOrd="0" presId="urn:microsoft.com/office/officeart/2011/layout/ConvergingText"/>
    <dgm:cxn modelId="{AEA8A992-EAA9-4D57-B6D4-DB7C316EEC86}" type="presParOf" srcId="{5F7A7C8C-7B9D-4AFB-8A54-53455B38AE88}" destId="{F7CC20CC-43B9-4058-8681-D0E35BF37224}" srcOrd="3" destOrd="0" presId="urn:microsoft.com/office/officeart/2011/layout/ConvergingText"/>
    <dgm:cxn modelId="{7C697AD8-BEB0-4336-A191-829D7C6F46CD}" type="presParOf" srcId="{5F7A7C8C-7B9D-4AFB-8A54-53455B38AE88}" destId="{2504F7ED-FF54-4858-B951-8B021E5ACED1}" srcOrd="4" destOrd="0" presId="urn:microsoft.com/office/officeart/2011/layout/ConvergingText"/>
    <dgm:cxn modelId="{A114699F-C0EB-4A00-B07A-98D2F39B9453}" type="presParOf" srcId="{5F7A7C8C-7B9D-4AFB-8A54-53455B38AE88}" destId="{0816C871-C733-4874-AC31-0678CEADF744}" srcOrd="5" destOrd="0" presId="urn:microsoft.com/office/officeart/2011/layout/ConvergingText"/>
    <dgm:cxn modelId="{514730DA-E1D0-4B95-B2B2-424D0F372208}" type="presParOf" srcId="{5F7A7C8C-7B9D-4AFB-8A54-53455B38AE88}" destId="{D3B08B7F-8DBA-4043-92F4-1960E8EE4277}" srcOrd="6" destOrd="0" presId="urn:microsoft.com/office/officeart/2011/layout/ConvergingText"/>
    <dgm:cxn modelId="{1CDB45B8-53C2-452F-8B26-6F94FDDA3880}" type="presParOf" srcId="{5F7A7C8C-7B9D-4AFB-8A54-53455B38AE88}" destId="{9922F045-CDB0-4C0B-9B42-143668F57144}" srcOrd="7" destOrd="0" presId="urn:microsoft.com/office/officeart/2011/layout/ConvergingText"/>
    <dgm:cxn modelId="{0C490475-C153-4E12-A064-6DA1D95AA874}" type="presParOf" srcId="{5F7A7C8C-7B9D-4AFB-8A54-53455B38AE88}" destId="{766B9B9C-5503-40D1-B607-882A235DD3AC}" srcOrd="8" destOrd="0" presId="urn:microsoft.com/office/officeart/2011/layout/ConvergingText"/>
    <dgm:cxn modelId="{60ED6A1B-7B15-46DF-8B14-A6514582ABA4}" type="presParOf" srcId="{5F7A7C8C-7B9D-4AFB-8A54-53455B38AE88}" destId="{581B064D-A1C7-42E0-9090-93E81F4671F0}" srcOrd="9" destOrd="0" presId="urn:microsoft.com/office/officeart/2011/layout/ConvergingText"/>
    <dgm:cxn modelId="{80E35B46-99BD-4EEB-A3EB-B44D1EFA7B46}" type="presParOf" srcId="{5F7A7C8C-7B9D-4AFB-8A54-53455B38AE88}" destId="{76DDAC51-7449-4138-AB8E-F0CA76C9CA51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7499271-77BF-46E3-AE26-4989E572BD64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3019B-26FD-4B78-A63D-7A8CDF328381}">
      <dgm:prSet/>
      <dgm:spPr/>
      <dgm:t>
        <a:bodyPr/>
        <a:lstStyle/>
        <a:p>
          <a:pPr rtl="0"/>
          <a:r>
            <a:rPr lang="en-US" b="0" dirty="0" smtClean="0"/>
            <a:t>MACHINE LEARNING APPROACH</a:t>
          </a:r>
          <a:endParaRPr lang="en-US" dirty="0"/>
        </a:p>
      </dgm:t>
    </dgm:pt>
    <dgm:pt modelId="{4B31354C-01C2-45AD-A8B9-332CA230E341}" type="parTrans" cxnId="{175F6B32-47C0-48B5-A91A-E051C45F3FEA}">
      <dgm:prSet/>
      <dgm:spPr/>
      <dgm:t>
        <a:bodyPr/>
        <a:lstStyle/>
        <a:p>
          <a:endParaRPr lang="en-US"/>
        </a:p>
      </dgm:t>
    </dgm:pt>
    <dgm:pt modelId="{351A0F33-B004-469E-A4AB-17403C876DFC}" type="sibTrans" cxnId="{175F6B32-47C0-48B5-A91A-E051C45F3FEA}">
      <dgm:prSet/>
      <dgm:spPr/>
      <dgm:t>
        <a:bodyPr/>
        <a:lstStyle/>
        <a:p>
          <a:endParaRPr lang="en-US"/>
        </a:p>
      </dgm:t>
    </dgm:pt>
    <dgm:pt modelId="{5DFE7041-64CD-4760-B193-B2E903E9FDF0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smtClean="0"/>
            <a:t>DATA SOURCES</a:t>
          </a:r>
          <a:endParaRPr lang="en-US"/>
        </a:p>
      </dgm:t>
    </dgm:pt>
    <dgm:pt modelId="{97574B54-554A-4046-BE0C-6FF7C41C8779}" type="parTrans" cxnId="{CD20A5B3-E947-4642-999A-EB7A4B5D67EF}">
      <dgm:prSet/>
      <dgm:spPr/>
      <dgm:t>
        <a:bodyPr/>
        <a:lstStyle/>
        <a:p>
          <a:endParaRPr lang="en-US"/>
        </a:p>
      </dgm:t>
    </dgm:pt>
    <dgm:pt modelId="{E36E7E50-E526-4846-97E0-C374C68560FB}" type="sibTrans" cxnId="{CD20A5B3-E947-4642-999A-EB7A4B5D67EF}">
      <dgm:prSet/>
      <dgm:spPr/>
      <dgm:t>
        <a:bodyPr/>
        <a:lstStyle/>
        <a:p>
          <a:endParaRPr lang="en-US"/>
        </a:p>
      </dgm:t>
    </dgm:pt>
    <dgm:pt modelId="{8D1E7F92-E18A-49CA-8614-94449D29F442}">
      <dgm:prSet/>
      <dgm:spPr/>
      <dgm:t>
        <a:bodyPr/>
        <a:lstStyle/>
        <a:p>
          <a:pPr rtl="0"/>
          <a:r>
            <a:rPr lang="en-US" b="0" smtClean="0"/>
            <a:t>COLLABORATION PROBABILITY USING ML</a:t>
          </a:r>
          <a:endParaRPr lang="en-US"/>
        </a:p>
      </dgm:t>
    </dgm:pt>
    <dgm:pt modelId="{93256F86-8AB1-417F-84B5-3BB1F1398688}" type="parTrans" cxnId="{233AF752-B97D-42C7-9024-294A0BE02825}">
      <dgm:prSet/>
      <dgm:spPr/>
      <dgm:t>
        <a:bodyPr/>
        <a:lstStyle/>
        <a:p>
          <a:endParaRPr lang="en-US"/>
        </a:p>
      </dgm:t>
    </dgm:pt>
    <dgm:pt modelId="{4B690F87-D05E-496D-A4E4-E8AB3AF7BE2C}" type="sibTrans" cxnId="{233AF752-B97D-42C7-9024-294A0BE02825}">
      <dgm:prSet/>
      <dgm:spPr/>
      <dgm:t>
        <a:bodyPr/>
        <a:lstStyle/>
        <a:p>
          <a:endParaRPr lang="en-US"/>
        </a:p>
      </dgm:t>
    </dgm:pt>
    <dgm:pt modelId="{0E5AF126-266B-49A0-BC34-79E9F8B6C9B4}">
      <dgm:prSet/>
      <dgm:spPr/>
      <dgm:t>
        <a:bodyPr/>
        <a:lstStyle/>
        <a:p>
          <a:pPr rtl="0"/>
          <a:r>
            <a:rPr lang="en-US" b="0" smtClean="0"/>
            <a:t>PERFORMANCE MEASURES</a:t>
          </a:r>
          <a:endParaRPr lang="en-US"/>
        </a:p>
      </dgm:t>
    </dgm:pt>
    <dgm:pt modelId="{F487681A-1B5E-41D8-A182-EC1044F8EC93}" type="parTrans" cxnId="{7E337FF8-D32F-4827-A5E0-5B7651553BD3}">
      <dgm:prSet/>
      <dgm:spPr/>
      <dgm:t>
        <a:bodyPr/>
        <a:lstStyle/>
        <a:p>
          <a:endParaRPr lang="en-US"/>
        </a:p>
      </dgm:t>
    </dgm:pt>
    <dgm:pt modelId="{4C4ED0C1-FC53-4CDB-BED8-F93A3568FB02}" type="sibTrans" cxnId="{7E337FF8-D32F-4827-A5E0-5B7651553BD3}">
      <dgm:prSet/>
      <dgm:spPr/>
      <dgm:t>
        <a:bodyPr/>
        <a:lstStyle/>
        <a:p>
          <a:endParaRPr lang="en-US"/>
        </a:p>
      </dgm:t>
    </dgm:pt>
    <dgm:pt modelId="{33886E2D-CD97-4D59-9E3A-4F47900665F5}" type="pres">
      <dgm:prSet presAssocID="{37499271-77BF-46E3-AE26-4989E572BD6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326C86-D043-4599-A3BC-800FDE76963B}" type="pres">
      <dgm:prSet presAssocID="{EBC3019B-26FD-4B78-A63D-7A8CDF328381}" presName="composite" presStyleCnt="0"/>
      <dgm:spPr/>
    </dgm:pt>
    <dgm:pt modelId="{FA94090E-A156-495A-9C0E-FBBBF9895058}" type="pres">
      <dgm:prSet presAssocID="{EBC3019B-26FD-4B78-A63D-7A8CDF328381}" presName="ParentAccent1" presStyleLbl="alignNode1" presStyleIdx="0" presStyleCnt="44"/>
      <dgm:spPr/>
    </dgm:pt>
    <dgm:pt modelId="{265539DA-798B-4A7E-97AA-E217B34E98F7}" type="pres">
      <dgm:prSet presAssocID="{EBC3019B-26FD-4B78-A63D-7A8CDF328381}" presName="ParentAccent2" presStyleLbl="alignNode1" presStyleIdx="1" presStyleCnt="44"/>
      <dgm:spPr/>
    </dgm:pt>
    <dgm:pt modelId="{F4FAF159-0300-452C-A208-E6AA8CF4CB5A}" type="pres">
      <dgm:prSet presAssocID="{EBC3019B-26FD-4B78-A63D-7A8CDF328381}" presName="ParentAccent3" presStyleLbl="alignNode1" presStyleIdx="2" presStyleCnt="44"/>
      <dgm:spPr/>
    </dgm:pt>
    <dgm:pt modelId="{06EC32C1-3BBB-4819-96BC-C25FEA6B535F}" type="pres">
      <dgm:prSet presAssocID="{EBC3019B-26FD-4B78-A63D-7A8CDF328381}" presName="ParentAccent4" presStyleLbl="alignNode1" presStyleIdx="3" presStyleCnt="44"/>
      <dgm:spPr/>
    </dgm:pt>
    <dgm:pt modelId="{0F6E40A2-3619-4323-96E5-3D0FD7A9B971}" type="pres">
      <dgm:prSet presAssocID="{EBC3019B-26FD-4B78-A63D-7A8CDF328381}" presName="ParentAccent5" presStyleLbl="alignNode1" presStyleIdx="4" presStyleCnt="44"/>
      <dgm:spPr/>
    </dgm:pt>
    <dgm:pt modelId="{EF527641-7BB2-454C-837B-5655378C5D2E}" type="pres">
      <dgm:prSet presAssocID="{EBC3019B-26FD-4B78-A63D-7A8CDF328381}" presName="ParentAccent6" presStyleLbl="alignNode1" presStyleIdx="5" presStyleCnt="44"/>
      <dgm:spPr/>
    </dgm:pt>
    <dgm:pt modelId="{7A4C9F90-2198-42AF-A17C-2EA7E0240FE3}" type="pres">
      <dgm:prSet presAssocID="{EBC3019B-26FD-4B78-A63D-7A8CDF328381}" presName="ParentAccent7" presStyleLbl="alignNode1" presStyleIdx="6" presStyleCnt="44"/>
      <dgm:spPr/>
    </dgm:pt>
    <dgm:pt modelId="{BC77516C-A841-4D5E-A901-0BEF4C3A7C77}" type="pres">
      <dgm:prSet presAssocID="{EBC3019B-26FD-4B78-A63D-7A8CDF328381}" presName="ParentAccent8" presStyleLbl="alignNode1" presStyleIdx="7" presStyleCnt="44"/>
      <dgm:spPr/>
    </dgm:pt>
    <dgm:pt modelId="{29C05E39-D366-4A40-BA2D-3FC4173D2327}" type="pres">
      <dgm:prSet presAssocID="{EBC3019B-26FD-4B78-A63D-7A8CDF328381}" presName="ParentAccent9" presStyleLbl="alignNode1" presStyleIdx="8" presStyleCnt="44"/>
      <dgm:spPr/>
    </dgm:pt>
    <dgm:pt modelId="{2000B691-FDFB-4944-867A-6920C69D6DFB}" type="pres">
      <dgm:prSet presAssocID="{EBC3019B-26FD-4B78-A63D-7A8CDF328381}" presName="ParentAccent10" presStyleLbl="alignNode1" presStyleIdx="9" presStyleCnt="44"/>
      <dgm:spPr/>
    </dgm:pt>
    <dgm:pt modelId="{D5BC0135-0B48-4962-B2A3-8454F7DF557D}" type="pres">
      <dgm:prSet presAssocID="{EBC3019B-26FD-4B78-A63D-7A8CDF328381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5AF6B-13B7-4D4C-BEB4-EAB2568BF138}" type="pres">
      <dgm:prSet presAssocID="{351A0F33-B004-469E-A4AB-17403C876DFC}" presName="sibTrans" presStyleCnt="0"/>
      <dgm:spPr/>
    </dgm:pt>
    <dgm:pt modelId="{F65A4CE9-26D9-416F-8800-056F7EF6F992}" type="pres">
      <dgm:prSet presAssocID="{5DFE7041-64CD-4760-B193-B2E903E9FDF0}" presName="composite" presStyleCnt="0"/>
      <dgm:spPr/>
    </dgm:pt>
    <dgm:pt modelId="{901AA878-E36E-45F7-A9B4-87B50AE5B422}" type="pres">
      <dgm:prSet presAssocID="{5DFE7041-64CD-4760-B193-B2E903E9FDF0}" presName="ParentAccent1" presStyleLbl="alignNode1" presStyleIdx="11" presStyleCnt="44"/>
      <dgm:spPr/>
    </dgm:pt>
    <dgm:pt modelId="{1D20A859-0E8C-4EE5-85BC-D2A536603A0C}" type="pres">
      <dgm:prSet presAssocID="{5DFE7041-64CD-4760-B193-B2E903E9FDF0}" presName="ParentAccent2" presStyleLbl="alignNode1" presStyleIdx="12" presStyleCnt="44"/>
      <dgm:spPr/>
    </dgm:pt>
    <dgm:pt modelId="{749A42EC-93B4-4695-A055-E7FFC1EDFCCC}" type="pres">
      <dgm:prSet presAssocID="{5DFE7041-64CD-4760-B193-B2E903E9FDF0}" presName="ParentAccent3" presStyleLbl="alignNode1" presStyleIdx="13" presStyleCnt="44"/>
      <dgm:spPr/>
    </dgm:pt>
    <dgm:pt modelId="{509119B0-DFC6-43DC-BA0F-EE91D730664A}" type="pres">
      <dgm:prSet presAssocID="{5DFE7041-64CD-4760-B193-B2E903E9FDF0}" presName="ParentAccent4" presStyleLbl="alignNode1" presStyleIdx="14" presStyleCnt="44"/>
      <dgm:spPr/>
    </dgm:pt>
    <dgm:pt modelId="{9B299CCE-46F0-4600-914E-DDBB6D19376D}" type="pres">
      <dgm:prSet presAssocID="{5DFE7041-64CD-4760-B193-B2E903E9FDF0}" presName="ParentAccent5" presStyleLbl="alignNode1" presStyleIdx="15" presStyleCnt="44"/>
      <dgm:spPr/>
    </dgm:pt>
    <dgm:pt modelId="{061DD639-0523-4059-AC96-9BC1404A1547}" type="pres">
      <dgm:prSet presAssocID="{5DFE7041-64CD-4760-B193-B2E903E9FDF0}" presName="ParentAccent6" presStyleLbl="alignNode1" presStyleIdx="16" presStyleCnt="44"/>
      <dgm:spPr/>
    </dgm:pt>
    <dgm:pt modelId="{731B3B3D-F944-423E-91DF-8F5E7B40FEC3}" type="pres">
      <dgm:prSet presAssocID="{5DFE7041-64CD-4760-B193-B2E903E9FDF0}" presName="ParentAccent7" presStyleLbl="alignNode1" presStyleIdx="17" presStyleCnt="44"/>
      <dgm:spPr/>
    </dgm:pt>
    <dgm:pt modelId="{89BECFE5-1067-4C12-ADDB-101EE677CAFC}" type="pres">
      <dgm:prSet presAssocID="{5DFE7041-64CD-4760-B193-B2E903E9FDF0}" presName="ParentAccent8" presStyleLbl="alignNode1" presStyleIdx="18" presStyleCnt="44"/>
      <dgm:spPr/>
    </dgm:pt>
    <dgm:pt modelId="{E65ED09C-F0B3-4362-AD01-BEC2A1D9B257}" type="pres">
      <dgm:prSet presAssocID="{5DFE7041-64CD-4760-B193-B2E903E9FDF0}" presName="ParentAccent9" presStyleLbl="alignNode1" presStyleIdx="19" presStyleCnt="44"/>
      <dgm:spPr/>
    </dgm:pt>
    <dgm:pt modelId="{CCE92286-0FCB-440A-842A-35F82A240912}" type="pres">
      <dgm:prSet presAssocID="{5DFE7041-64CD-4760-B193-B2E903E9FDF0}" presName="ParentAccent10" presStyleLbl="alignNode1" presStyleIdx="20" presStyleCnt="44"/>
      <dgm:spPr/>
    </dgm:pt>
    <dgm:pt modelId="{968A2591-839D-4495-A25A-903CF1B3C739}" type="pres">
      <dgm:prSet presAssocID="{5DFE7041-64CD-4760-B193-B2E903E9FDF0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DF60-EBF7-4AD1-81DC-E998472E314B}" type="pres">
      <dgm:prSet presAssocID="{E36E7E50-E526-4846-97E0-C374C68560FB}" presName="sibTrans" presStyleCnt="0"/>
      <dgm:spPr/>
    </dgm:pt>
    <dgm:pt modelId="{76F76163-3BF0-4E47-8D40-DECE7152B4C1}" type="pres">
      <dgm:prSet presAssocID="{8D1E7F92-E18A-49CA-8614-94449D29F442}" presName="composite" presStyleCnt="0"/>
      <dgm:spPr/>
    </dgm:pt>
    <dgm:pt modelId="{643F303B-88BC-4A66-A644-03C5B6608C8D}" type="pres">
      <dgm:prSet presAssocID="{8D1E7F92-E18A-49CA-8614-94449D29F442}" presName="ParentAccent1" presStyleLbl="alignNode1" presStyleIdx="22" presStyleCnt="44"/>
      <dgm:spPr/>
    </dgm:pt>
    <dgm:pt modelId="{391D99CD-D47D-4E15-A480-D6E8119074AD}" type="pres">
      <dgm:prSet presAssocID="{8D1E7F92-E18A-49CA-8614-94449D29F442}" presName="ParentAccent2" presStyleLbl="alignNode1" presStyleIdx="23" presStyleCnt="44"/>
      <dgm:spPr/>
    </dgm:pt>
    <dgm:pt modelId="{B3A94B37-A243-4F69-B8CE-5000C9C2AC44}" type="pres">
      <dgm:prSet presAssocID="{8D1E7F92-E18A-49CA-8614-94449D29F442}" presName="ParentAccent3" presStyleLbl="alignNode1" presStyleIdx="24" presStyleCnt="44"/>
      <dgm:spPr/>
    </dgm:pt>
    <dgm:pt modelId="{A38FF715-C124-4E8F-A92C-C436BB76F086}" type="pres">
      <dgm:prSet presAssocID="{8D1E7F92-E18A-49CA-8614-94449D29F442}" presName="ParentAccent4" presStyleLbl="alignNode1" presStyleIdx="25" presStyleCnt="44"/>
      <dgm:spPr/>
    </dgm:pt>
    <dgm:pt modelId="{8916A2D8-A335-4A13-B9EB-9BE3402A7CDA}" type="pres">
      <dgm:prSet presAssocID="{8D1E7F92-E18A-49CA-8614-94449D29F442}" presName="ParentAccent5" presStyleLbl="alignNode1" presStyleIdx="26" presStyleCnt="44"/>
      <dgm:spPr/>
    </dgm:pt>
    <dgm:pt modelId="{F72DC989-E32D-47D2-8CB4-851F11351D2F}" type="pres">
      <dgm:prSet presAssocID="{8D1E7F92-E18A-49CA-8614-94449D29F442}" presName="ParentAccent6" presStyleLbl="alignNode1" presStyleIdx="27" presStyleCnt="44"/>
      <dgm:spPr/>
    </dgm:pt>
    <dgm:pt modelId="{8ECDDF56-2E88-4D5B-9A80-017A895C3E21}" type="pres">
      <dgm:prSet presAssocID="{8D1E7F92-E18A-49CA-8614-94449D29F442}" presName="ParentAccent7" presStyleLbl="alignNode1" presStyleIdx="28" presStyleCnt="44"/>
      <dgm:spPr/>
    </dgm:pt>
    <dgm:pt modelId="{1F4BA7A1-5188-40AA-896F-9A2D1308AB11}" type="pres">
      <dgm:prSet presAssocID="{8D1E7F92-E18A-49CA-8614-94449D29F442}" presName="ParentAccent8" presStyleLbl="alignNode1" presStyleIdx="29" presStyleCnt="44"/>
      <dgm:spPr/>
    </dgm:pt>
    <dgm:pt modelId="{C4C2CF30-9723-46EC-8004-51312B8195C8}" type="pres">
      <dgm:prSet presAssocID="{8D1E7F92-E18A-49CA-8614-94449D29F442}" presName="ParentAccent9" presStyleLbl="alignNode1" presStyleIdx="30" presStyleCnt="44"/>
      <dgm:spPr/>
    </dgm:pt>
    <dgm:pt modelId="{41762B40-7018-4F72-BFF0-8207F295D9D4}" type="pres">
      <dgm:prSet presAssocID="{8D1E7F92-E18A-49CA-8614-94449D29F442}" presName="ParentAccent10" presStyleLbl="alignNode1" presStyleIdx="31" presStyleCnt="44"/>
      <dgm:spPr/>
    </dgm:pt>
    <dgm:pt modelId="{30C04EBB-912C-4466-BA8A-D10343E7EAD5}" type="pres">
      <dgm:prSet presAssocID="{8D1E7F92-E18A-49CA-8614-94449D29F442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405ED-925E-47F3-8C6A-2AEC005963B7}" type="pres">
      <dgm:prSet presAssocID="{4B690F87-D05E-496D-A4E4-E8AB3AF7BE2C}" presName="sibTrans" presStyleCnt="0"/>
      <dgm:spPr/>
    </dgm:pt>
    <dgm:pt modelId="{5F7A7C8C-7B9D-4AFB-8A54-53455B38AE88}" type="pres">
      <dgm:prSet presAssocID="{0E5AF126-266B-49A0-BC34-79E9F8B6C9B4}" presName="composite" presStyleCnt="0"/>
      <dgm:spPr/>
    </dgm:pt>
    <dgm:pt modelId="{49D15EF7-E053-4329-9DDF-0D45F42AABB6}" type="pres">
      <dgm:prSet presAssocID="{0E5AF126-266B-49A0-BC34-79E9F8B6C9B4}" presName="ParentAccent1" presStyleLbl="alignNode1" presStyleIdx="33" presStyleCnt="44"/>
      <dgm:spPr/>
    </dgm:pt>
    <dgm:pt modelId="{453F461A-5886-4649-A3CC-67B276DB1563}" type="pres">
      <dgm:prSet presAssocID="{0E5AF126-266B-49A0-BC34-79E9F8B6C9B4}" presName="ParentAccent2" presStyleLbl="alignNode1" presStyleIdx="34" presStyleCnt="44"/>
      <dgm:spPr/>
    </dgm:pt>
    <dgm:pt modelId="{C6B988E4-2B5B-4515-A063-DF42DE6FC332}" type="pres">
      <dgm:prSet presAssocID="{0E5AF126-266B-49A0-BC34-79E9F8B6C9B4}" presName="ParentAccent3" presStyleLbl="alignNode1" presStyleIdx="35" presStyleCnt="44"/>
      <dgm:spPr/>
    </dgm:pt>
    <dgm:pt modelId="{F7CC20CC-43B9-4058-8681-D0E35BF37224}" type="pres">
      <dgm:prSet presAssocID="{0E5AF126-266B-49A0-BC34-79E9F8B6C9B4}" presName="ParentAccent4" presStyleLbl="alignNode1" presStyleIdx="36" presStyleCnt="44"/>
      <dgm:spPr/>
    </dgm:pt>
    <dgm:pt modelId="{2504F7ED-FF54-4858-B951-8B021E5ACED1}" type="pres">
      <dgm:prSet presAssocID="{0E5AF126-266B-49A0-BC34-79E9F8B6C9B4}" presName="ParentAccent5" presStyleLbl="alignNode1" presStyleIdx="37" presStyleCnt="44"/>
      <dgm:spPr/>
    </dgm:pt>
    <dgm:pt modelId="{0816C871-C733-4874-AC31-0678CEADF744}" type="pres">
      <dgm:prSet presAssocID="{0E5AF126-266B-49A0-BC34-79E9F8B6C9B4}" presName="ParentAccent6" presStyleLbl="alignNode1" presStyleIdx="38" presStyleCnt="44"/>
      <dgm:spPr/>
    </dgm:pt>
    <dgm:pt modelId="{D3B08B7F-8DBA-4043-92F4-1960E8EE4277}" type="pres">
      <dgm:prSet presAssocID="{0E5AF126-266B-49A0-BC34-79E9F8B6C9B4}" presName="ParentAccent7" presStyleLbl="alignNode1" presStyleIdx="39" presStyleCnt="44"/>
      <dgm:spPr/>
    </dgm:pt>
    <dgm:pt modelId="{9922F045-CDB0-4C0B-9B42-143668F57144}" type="pres">
      <dgm:prSet presAssocID="{0E5AF126-266B-49A0-BC34-79E9F8B6C9B4}" presName="ParentAccent8" presStyleLbl="alignNode1" presStyleIdx="40" presStyleCnt="44"/>
      <dgm:spPr/>
    </dgm:pt>
    <dgm:pt modelId="{766B9B9C-5503-40D1-B607-882A235DD3AC}" type="pres">
      <dgm:prSet presAssocID="{0E5AF126-266B-49A0-BC34-79E9F8B6C9B4}" presName="ParentAccent9" presStyleLbl="alignNode1" presStyleIdx="41" presStyleCnt="44"/>
      <dgm:spPr/>
    </dgm:pt>
    <dgm:pt modelId="{581B064D-A1C7-42E0-9090-93E81F4671F0}" type="pres">
      <dgm:prSet presAssocID="{0E5AF126-266B-49A0-BC34-79E9F8B6C9B4}" presName="ParentAccent10" presStyleLbl="alignNode1" presStyleIdx="42" presStyleCnt="44"/>
      <dgm:spPr/>
    </dgm:pt>
    <dgm:pt modelId="{76DDAC51-7449-4138-AB8E-F0CA76C9CA51}" type="pres">
      <dgm:prSet presAssocID="{0E5AF126-266B-49A0-BC34-79E9F8B6C9B4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A954AE-F82A-4887-BF73-097A605DE5A2}" type="presOf" srcId="{5DFE7041-64CD-4760-B193-B2E903E9FDF0}" destId="{968A2591-839D-4495-A25A-903CF1B3C739}" srcOrd="0" destOrd="0" presId="urn:microsoft.com/office/officeart/2011/layout/ConvergingText"/>
    <dgm:cxn modelId="{3F995083-2036-46A8-A43D-D946F62D00DF}" type="presOf" srcId="{EBC3019B-26FD-4B78-A63D-7A8CDF328381}" destId="{D5BC0135-0B48-4962-B2A3-8454F7DF557D}" srcOrd="0" destOrd="0" presId="urn:microsoft.com/office/officeart/2011/layout/ConvergingText"/>
    <dgm:cxn modelId="{B1C91FAA-22E0-4CE8-A649-740C4CA4A785}" type="presOf" srcId="{8D1E7F92-E18A-49CA-8614-94449D29F442}" destId="{30C04EBB-912C-4466-BA8A-D10343E7EAD5}" srcOrd="0" destOrd="0" presId="urn:microsoft.com/office/officeart/2011/layout/ConvergingText"/>
    <dgm:cxn modelId="{CD20A5B3-E947-4642-999A-EB7A4B5D67EF}" srcId="{37499271-77BF-46E3-AE26-4989E572BD64}" destId="{5DFE7041-64CD-4760-B193-B2E903E9FDF0}" srcOrd="1" destOrd="0" parTransId="{97574B54-554A-4046-BE0C-6FF7C41C8779}" sibTransId="{E36E7E50-E526-4846-97E0-C374C68560FB}"/>
    <dgm:cxn modelId="{175F6B32-47C0-48B5-A91A-E051C45F3FEA}" srcId="{37499271-77BF-46E3-AE26-4989E572BD64}" destId="{EBC3019B-26FD-4B78-A63D-7A8CDF328381}" srcOrd="0" destOrd="0" parTransId="{4B31354C-01C2-45AD-A8B9-332CA230E341}" sibTransId="{351A0F33-B004-469E-A4AB-17403C876DFC}"/>
    <dgm:cxn modelId="{7E337FF8-D32F-4827-A5E0-5B7651553BD3}" srcId="{37499271-77BF-46E3-AE26-4989E572BD64}" destId="{0E5AF126-266B-49A0-BC34-79E9F8B6C9B4}" srcOrd="3" destOrd="0" parTransId="{F487681A-1B5E-41D8-A182-EC1044F8EC93}" sibTransId="{4C4ED0C1-FC53-4CDB-BED8-F93A3568FB02}"/>
    <dgm:cxn modelId="{2BD5FBAA-7197-461E-B432-AEEF22AF3AF8}" type="presOf" srcId="{0E5AF126-266B-49A0-BC34-79E9F8B6C9B4}" destId="{76DDAC51-7449-4138-AB8E-F0CA76C9CA51}" srcOrd="0" destOrd="0" presId="urn:microsoft.com/office/officeart/2011/layout/ConvergingText"/>
    <dgm:cxn modelId="{9947B65E-8A64-4311-B318-A3D6943C678F}" type="presOf" srcId="{37499271-77BF-46E3-AE26-4989E572BD64}" destId="{33886E2D-CD97-4D59-9E3A-4F47900665F5}" srcOrd="0" destOrd="0" presId="urn:microsoft.com/office/officeart/2011/layout/ConvergingText"/>
    <dgm:cxn modelId="{233AF752-B97D-42C7-9024-294A0BE02825}" srcId="{37499271-77BF-46E3-AE26-4989E572BD64}" destId="{8D1E7F92-E18A-49CA-8614-94449D29F442}" srcOrd="2" destOrd="0" parTransId="{93256F86-8AB1-417F-84B5-3BB1F1398688}" sibTransId="{4B690F87-D05E-496D-A4E4-E8AB3AF7BE2C}"/>
    <dgm:cxn modelId="{36D1B2B6-4407-459F-878D-EFB5F1A40A62}" type="presParOf" srcId="{33886E2D-CD97-4D59-9E3A-4F47900665F5}" destId="{0F326C86-D043-4599-A3BC-800FDE76963B}" srcOrd="0" destOrd="0" presId="urn:microsoft.com/office/officeart/2011/layout/ConvergingText"/>
    <dgm:cxn modelId="{B1936D02-7086-45B4-A226-55DE2B82A147}" type="presParOf" srcId="{0F326C86-D043-4599-A3BC-800FDE76963B}" destId="{FA94090E-A156-495A-9C0E-FBBBF9895058}" srcOrd="0" destOrd="0" presId="urn:microsoft.com/office/officeart/2011/layout/ConvergingText"/>
    <dgm:cxn modelId="{4EF370EF-B8E2-4006-BC05-90D8225960AE}" type="presParOf" srcId="{0F326C86-D043-4599-A3BC-800FDE76963B}" destId="{265539DA-798B-4A7E-97AA-E217B34E98F7}" srcOrd="1" destOrd="0" presId="urn:microsoft.com/office/officeart/2011/layout/ConvergingText"/>
    <dgm:cxn modelId="{847CCEE1-7B10-496B-A44A-DD1FA1AA04E9}" type="presParOf" srcId="{0F326C86-D043-4599-A3BC-800FDE76963B}" destId="{F4FAF159-0300-452C-A208-E6AA8CF4CB5A}" srcOrd="2" destOrd="0" presId="urn:microsoft.com/office/officeart/2011/layout/ConvergingText"/>
    <dgm:cxn modelId="{BDCB029B-DB49-42C8-B01C-983AD71C90CF}" type="presParOf" srcId="{0F326C86-D043-4599-A3BC-800FDE76963B}" destId="{06EC32C1-3BBB-4819-96BC-C25FEA6B535F}" srcOrd="3" destOrd="0" presId="urn:microsoft.com/office/officeart/2011/layout/ConvergingText"/>
    <dgm:cxn modelId="{4EEDD12A-6A91-4DB9-91C6-AF4B4CB3D87B}" type="presParOf" srcId="{0F326C86-D043-4599-A3BC-800FDE76963B}" destId="{0F6E40A2-3619-4323-96E5-3D0FD7A9B971}" srcOrd="4" destOrd="0" presId="urn:microsoft.com/office/officeart/2011/layout/ConvergingText"/>
    <dgm:cxn modelId="{AD8E3AFA-B367-4467-B00D-452A08FF022C}" type="presParOf" srcId="{0F326C86-D043-4599-A3BC-800FDE76963B}" destId="{EF527641-7BB2-454C-837B-5655378C5D2E}" srcOrd="5" destOrd="0" presId="urn:microsoft.com/office/officeart/2011/layout/ConvergingText"/>
    <dgm:cxn modelId="{BC79E9ED-A935-477C-9A42-60652BB4AE37}" type="presParOf" srcId="{0F326C86-D043-4599-A3BC-800FDE76963B}" destId="{7A4C9F90-2198-42AF-A17C-2EA7E0240FE3}" srcOrd="6" destOrd="0" presId="urn:microsoft.com/office/officeart/2011/layout/ConvergingText"/>
    <dgm:cxn modelId="{BD4C771A-B5D9-4644-9A37-BED775BE40F2}" type="presParOf" srcId="{0F326C86-D043-4599-A3BC-800FDE76963B}" destId="{BC77516C-A841-4D5E-A901-0BEF4C3A7C77}" srcOrd="7" destOrd="0" presId="urn:microsoft.com/office/officeart/2011/layout/ConvergingText"/>
    <dgm:cxn modelId="{BBDD143C-072F-4CF5-803B-27152639AE84}" type="presParOf" srcId="{0F326C86-D043-4599-A3BC-800FDE76963B}" destId="{29C05E39-D366-4A40-BA2D-3FC4173D2327}" srcOrd="8" destOrd="0" presId="urn:microsoft.com/office/officeart/2011/layout/ConvergingText"/>
    <dgm:cxn modelId="{601C43DE-D5AF-4418-92B5-F58D8A1B7D5F}" type="presParOf" srcId="{0F326C86-D043-4599-A3BC-800FDE76963B}" destId="{2000B691-FDFB-4944-867A-6920C69D6DFB}" srcOrd="9" destOrd="0" presId="urn:microsoft.com/office/officeart/2011/layout/ConvergingText"/>
    <dgm:cxn modelId="{8B82112E-2A29-4692-9AA1-F61FB3DB1EF4}" type="presParOf" srcId="{0F326C86-D043-4599-A3BC-800FDE76963B}" destId="{D5BC0135-0B48-4962-B2A3-8454F7DF557D}" srcOrd="10" destOrd="0" presId="urn:microsoft.com/office/officeart/2011/layout/ConvergingText"/>
    <dgm:cxn modelId="{C0A925DD-3FB2-4BAE-85CA-517580EC0BEE}" type="presParOf" srcId="{33886E2D-CD97-4D59-9E3A-4F47900665F5}" destId="{C425AF6B-13B7-4D4C-BEB4-EAB2568BF138}" srcOrd="1" destOrd="0" presId="urn:microsoft.com/office/officeart/2011/layout/ConvergingText"/>
    <dgm:cxn modelId="{16503F08-DC4F-40BA-9E9E-3946632395C7}" type="presParOf" srcId="{33886E2D-CD97-4D59-9E3A-4F47900665F5}" destId="{F65A4CE9-26D9-416F-8800-056F7EF6F992}" srcOrd="2" destOrd="0" presId="urn:microsoft.com/office/officeart/2011/layout/ConvergingText"/>
    <dgm:cxn modelId="{8FB558EF-FE14-46AB-A713-44D48115E211}" type="presParOf" srcId="{F65A4CE9-26D9-416F-8800-056F7EF6F992}" destId="{901AA878-E36E-45F7-A9B4-87B50AE5B422}" srcOrd="0" destOrd="0" presId="urn:microsoft.com/office/officeart/2011/layout/ConvergingText"/>
    <dgm:cxn modelId="{0FF362CB-61CB-4AE7-866B-0871929C30DF}" type="presParOf" srcId="{F65A4CE9-26D9-416F-8800-056F7EF6F992}" destId="{1D20A859-0E8C-4EE5-85BC-D2A536603A0C}" srcOrd="1" destOrd="0" presId="urn:microsoft.com/office/officeart/2011/layout/ConvergingText"/>
    <dgm:cxn modelId="{B81B84C3-1C59-4F03-8292-B77EE1C763DD}" type="presParOf" srcId="{F65A4CE9-26D9-416F-8800-056F7EF6F992}" destId="{749A42EC-93B4-4695-A055-E7FFC1EDFCCC}" srcOrd="2" destOrd="0" presId="urn:microsoft.com/office/officeart/2011/layout/ConvergingText"/>
    <dgm:cxn modelId="{FF3FEC33-C5FB-4B62-ACF2-0A5CFA1333C8}" type="presParOf" srcId="{F65A4CE9-26D9-416F-8800-056F7EF6F992}" destId="{509119B0-DFC6-43DC-BA0F-EE91D730664A}" srcOrd="3" destOrd="0" presId="urn:microsoft.com/office/officeart/2011/layout/ConvergingText"/>
    <dgm:cxn modelId="{87876879-1B8C-429A-A673-A07653AEF02C}" type="presParOf" srcId="{F65A4CE9-26D9-416F-8800-056F7EF6F992}" destId="{9B299CCE-46F0-4600-914E-DDBB6D19376D}" srcOrd="4" destOrd="0" presId="urn:microsoft.com/office/officeart/2011/layout/ConvergingText"/>
    <dgm:cxn modelId="{FF99ED41-0F62-45A6-9F61-BFFC1176D3BE}" type="presParOf" srcId="{F65A4CE9-26D9-416F-8800-056F7EF6F992}" destId="{061DD639-0523-4059-AC96-9BC1404A1547}" srcOrd="5" destOrd="0" presId="urn:microsoft.com/office/officeart/2011/layout/ConvergingText"/>
    <dgm:cxn modelId="{6D7B37BF-F573-4AC6-B556-0653C8E696EF}" type="presParOf" srcId="{F65A4CE9-26D9-416F-8800-056F7EF6F992}" destId="{731B3B3D-F944-423E-91DF-8F5E7B40FEC3}" srcOrd="6" destOrd="0" presId="urn:microsoft.com/office/officeart/2011/layout/ConvergingText"/>
    <dgm:cxn modelId="{CB2BB132-D4D2-4E88-84AC-DF1A17F408BB}" type="presParOf" srcId="{F65A4CE9-26D9-416F-8800-056F7EF6F992}" destId="{89BECFE5-1067-4C12-ADDB-101EE677CAFC}" srcOrd="7" destOrd="0" presId="urn:microsoft.com/office/officeart/2011/layout/ConvergingText"/>
    <dgm:cxn modelId="{58F4E7D4-7FCF-452A-8F33-ACCB31D83454}" type="presParOf" srcId="{F65A4CE9-26D9-416F-8800-056F7EF6F992}" destId="{E65ED09C-F0B3-4362-AD01-BEC2A1D9B257}" srcOrd="8" destOrd="0" presId="urn:microsoft.com/office/officeart/2011/layout/ConvergingText"/>
    <dgm:cxn modelId="{44A4F88A-96D2-410C-B6AB-168C79BB2A75}" type="presParOf" srcId="{F65A4CE9-26D9-416F-8800-056F7EF6F992}" destId="{CCE92286-0FCB-440A-842A-35F82A240912}" srcOrd="9" destOrd="0" presId="urn:microsoft.com/office/officeart/2011/layout/ConvergingText"/>
    <dgm:cxn modelId="{68AA6DD0-4B1B-4BAF-BA74-FA9C976BA7F6}" type="presParOf" srcId="{F65A4CE9-26D9-416F-8800-056F7EF6F992}" destId="{968A2591-839D-4495-A25A-903CF1B3C739}" srcOrd="10" destOrd="0" presId="urn:microsoft.com/office/officeart/2011/layout/ConvergingText"/>
    <dgm:cxn modelId="{CC834BDD-4DC2-4F4E-AA73-A4B90EF857A7}" type="presParOf" srcId="{33886E2D-CD97-4D59-9E3A-4F47900665F5}" destId="{B958DF60-EBF7-4AD1-81DC-E998472E314B}" srcOrd="3" destOrd="0" presId="urn:microsoft.com/office/officeart/2011/layout/ConvergingText"/>
    <dgm:cxn modelId="{FFD1474A-F60A-4A6C-9E2C-9D1E11CF5E84}" type="presParOf" srcId="{33886E2D-CD97-4D59-9E3A-4F47900665F5}" destId="{76F76163-3BF0-4E47-8D40-DECE7152B4C1}" srcOrd="4" destOrd="0" presId="urn:microsoft.com/office/officeart/2011/layout/ConvergingText"/>
    <dgm:cxn modelId="{CA1E4536-9AB0-4BE0-B5A4-718DE060C99B}" type="presParOf" srcId="{76F76163-3BF0-4E47-8D40-DECE7152B4C1}" destId="{643F303B-88BC-4A66-A644-03C5B6608C8D}" srcOrd="0" destOrd="0" presId="urn:microsoft.com/office/officeart/2011/layout/ConvergingText"/>
    <dgm:cxn modelId="{375B55E6-4F7F-45A2-9159-F6AFACC74EB7}" type="presParOf" srcId="{76F76163-3BF0-4E47-8D40-DECE7152B4C1}" destId="{391D99CD-D47D-4E15-A480-D6E8119074AD}" srcOrd="1" destOrd="0" presId="urn:microsoft.com/office/officeart/2011/layout/ConvergingText"/>
    <dgm:cxn modelId="{35A7C07E-B2B4-4844-99DE-8191ADB0DAA1}" type="presParOf" srcId="{76F76163-3BF0-4E47-8D40-DECE7152B4C1}" destId="{B3A94B37-A243-4F69-B8CE-5000C9C2AC44}" srcOrd="2" destOrd="0" presId="urn:microsoft.com/office/officeart/2011/layout/ConvergingText"/>
    <dgm:cxn modelId="{535E37B1-706B-4F87-BAF4-7009E835E411}" type="presParOf" srcId="{76F76163-3BF0-4E47-8D40-DECE7152B4C1}" destId="{A38FF715-C124-4E8F-A92C-C436BB76F086}" srcOrd="3" destOrd="0" presId="urn:microsoft.com/office/officeart/2011/layout/ConvergingText"/>
    <dgm:cxn modelId="{29995840-3CC8-4036-A334-60EBFECF1C6E}" type="presParOf" srcId="{76F76163-3BF0-4E47-8D40-DECE7152B4C1}" destId="{8916A2D8-A335-4A13-B9EB-9BE3402A7CDA}" srcOrd="4" destOrd="0" presId="urn:microsoft.com/office/officeart/2011/layout/ConvergingText"/>
    <dgm:cxn modelId="{13398CC8-9B6D-44C8-982A-4AEFB921CDC3}" type="presParOf" srcId="{76F76163-3BF0-4E47-8D40-DECE7152B4C1}" destId="{F72DC989-E32D-47D2-8CB4-851F11351D2F}" srcOrd="5" destOrd="0" presId="urn:microsoft.com/office/officeart/2011/layout/ConvergingText"/>
    <dgm:cxn modelId="{D5B34CAE-9E0D-499A-8D5C-AAE28B70727A}" type="presParOf" srcId="{76F76163-3BF0-4E47-8D40-DECE7152B4C1}" destId="{8ECDDF56-2E88-4D5B-9A80-017A895C3E21}" srcOrd="6" destOrd="0" presId="urn:microsoft.com/office/officeart/2011/layout/ConvergingText"/>
    <dgm:cxn modelId="{F288FF54-C6AA-4819-B38C-3A18968197C3}" type="presParOf" srcId="{76F76163-3BF0-4E47-8D40-DECE7152B4C1}" destId="{1F4BA7A1-5188-40AA-896F-9A2D1308AB11}" srcOrd="7" destOrd="0" presId="urn:microsoft.com/office/officeart/2011/layout/ConvergingText"/>
    <dgm:cxn modelId="{A53C828F-974B-45DD-B31F-9DBFF41922B9}" type="presParOf" srcId="{76F76163-3BF0-4E47-8D40-DECE7152B4C1}" destId="{C4C2CF30-9723-46EC-8004-51312B8195C8}" srcOrd="8" destOrd="0" presId="urn:microsoft.com/office/officeart/2011/layout/ConvergingText"/>
    <dgm:cxn modelId="{165CF083-E7B5-406D-A3B9-36B5852F74C7}" type="presParOf" srcId="{76F76163-3BF0-4E47-8D40-DECE7152B4C1}" destId="{41762B40-7018-4F72-BFF0-8207F295D9D4}" srcOrd="9" destOrd="0" presId="urn:microsoft.com/office/officeart/2011/layout/ConvergingText"/>
    <dgm:cxn modelId="{2215C969-677B-45A4-B9B0-3EB662546738}" type="presParOf" srcId="{76F76163-3BF0-4E47-8D40-DECE7152B4C1}" destId="{30C04EBB-912C-4466-BA8A-D10343E7EAD5}" srcOrd="10" destOrd="0" presId="urn:microsoft.com/office/officeart/2011/layout/ConvergingText"/>
    <dgm:cxn modelId="{C1B26EFD-1E19-4109-A840-C8BC41F8F363}" type="presParOf" srcId="{33886E2D-CD97-4D59-9E3A-4F47900665F5}" destId="{49B405ED-925E-47F3-8C6A-2AEC005963B7}" srcOrd="5" destOrd="0" presId="urn:microsoft.com/office/officeart/2011/layout/ConvergingText"/>
    <dgm:cxn modelId="{58C45124-01A6-498F-AF02-3E90BD109D1B}" type="presParOf" srcId="{33886E2D-CD97-4D59-9E3A-4F47900665F5}" destId="{5F7A7C8C-7B9D-4AFB-8A54-53455B38AE88}" srcOrd="6" destOrd="0" presId="urn:microsoft.com/office/officeart/2011/layout/ConvergingText"/>
    <dgm:cxn modelId="{FFEBF6F2-971D-4E48-B93A-78D6B59E5A80}" type="presParOf" srcId="{5F7A7C8C-7B9D-4AFB-8A54-53455B38AE88}" destId="{49D15EF7-E053-4329-9DDF-0D45F42AABB6}" srcOrd="0" destOrd="0" presId="urn:microsoft.com/office/officeart/2011/layout/ConvergingText"/>
    <dgm:cxn modelId="{DC4CF184-6C0A-4930-9C25-B2645E444087}" type="presParOf" srcId="{5F7A7C8C-7B9D-4AFB-8A54-53455B38AE88}" destId="{453F461A-5886-4649-A3CC-67B276DB1563}" srcOrd="1" destOrd="0" presId="urn:microsoft.com/office/officeart/2011/layout/ConvergingText"/>
    <dgm:cxn modelId="{1E835952-86D7-461D-AA74-C52041A7551E}" type="presParOf" srcId="{5F7A7C8C-7B9D-4AFB-8A54-53455B38AE88}" destId="{C6B988E4-2B5B-4515-A063-DF42DE6FC332}" srcOrd="2" destOrd="0" presId="urn:microsoft.com/office/officeart/2011/layout/ConvergingText"/>
    <dgm:cxn modelId="{8A779C3A-2D8D-4E9A-A34E-D1C834CA7BCB}" type="presParOf" srcId="{5F7A7C8C-7B9D-4AFB-8A54-53455B38AE88}" destId="{F7CC20CC-43B9-4058-8681-D0E35BF37224}" srcOrd="3" destOrd="0" presId="urn:microsoft.com/office/officeart/2011/layout/ConvergingText"/>
    <dgm:cxn modelId="{4548A517-973E-4D8D-BDBD-E6AA61DB707A}" type="presParOf" srcId="{5F7A7C8C-7B9D-4AFB-8A54-53455B38AE88}" destId="{2504F7ED-FF54-4858-B951-8B021E5ACED1}" srcOrd="4" destOrd="0" presId="urn:microsoft.com/office/officeart/2011/layout/ConvergingText"/>
    <dgm:cxn modelId="{EE7DE1C5-0BF1-49AC-884C-F3C90FA2FB7D}" type="presParOf" srcId="{5F7A7C8C-7B9D-4AFB-8A54-53455B38AE88}" destId="{0816C871-C733-4874-AC31-0678CEADF744}" srcOrd="5" destOrd="0" presId="urn:microsoft.com/office/officeart/2011/layout/ConvergingText"/>
    <dgm:cxn modelId="{7165904D-3193-4D78-96F6-6FE865A2B802}" type="presParOf" srcId="{5F7A7C8C-7B9D-4AFB-8A54-53455B38AE88}" destId="{D3B08B7F-8DBA-4043-92F4-1960E8EE4277}" srcOrd="6" destOrd="0" presId="urn:microsoft.com/office/officeart/2011/layout/ConvergingText"/>
    <dgm:cxn modelId="{950CA504-E98E-4795-8DA0-0145C59DD9A2}" type="presParOf" srcId="{5F7A7C8C-7B9D-4AFB-8A54-53455B38AE88}" destId="{9922F045-CDB0-4C0B-9B42-143668F57144}" srcOrd="7" destOrd="0" presId="urn:microsoft.com/office/officeart/2011/layout/ConvergingText"/>
    <dgm:cxn modelId="{BC814264-11C2-4558-BF4B-877EB7F26122}" type="presParOf" srcId="{5F7A7C8C-7B9D-4AFB-8A54-53455B38AE88}" destId="{766B9B9C-5503-40D1-B607-882A235DD3AC}" srcOrd="8" destOrd="0" presId="urn:microsoft.com/office/officeart/2011/layout/ConvergingText"/>
    <dgm:cxn modelId="{D7FC6A5D-17BF-4D8A-9912-9459DF1367DE}" type="presParOf" srcId="{5F7A7C8C-7B9D-4AFB-8A54-53455B38AE88}" destId="{581B064D-A1C7-42E0-9090-93E81F4671F0}" srcOrd="9" destOrd="0" presId="urn:microsoft.com/office/officeart/2011/layout/ConvergingText"/>
    <dgm:cxn modelId="{41601BDC-9E89-41B8-B421-BAA80410C3E9}" type="presParOf" srcId="{5F7A7C8C-7B9D-4AFB-8A54-53455B38AE88}" destId="{76DDAC51-7449-4138-AB8E-F0CA76C9CA51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3F0568D-E8F2-9341-8ECD-7132C688D89D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B5D36F-9C85-774B-97DD-A1DB5722B789}">
      <dgm:prSet phldrT="[Text]" custT="1"/>
      <dgm:spPr/>
      <dgm:t>
        <a:bodyPr/>
        <a:lstStyle/>
        <a:p>
          <a:pPr algn="l"/>
          <a:r>
            <a:rPr lang="en-US" sz="2000" dirty="0" smtClean="0"/>
            <a:t>			      COMPLETE DATASET</a:t>
          </a:r>
          <a:endParaRPr lang="en-US" sz="2000" dirty="0"/>
        </a:p>
      </dgm:t>
    </dgm:pt>
    <dgm:pt modelId="{14F7BC88-D82F-C249-9BBD-B24589BE492C}" type="parTrans" cxnId="{CD27FEC0-741C-4B46-BB8D-90805026E853}">
      <dgm:prSet/>
      <dgm:spPr/>
      <dgm:t>
        <a:bodyPr/>
        <a:lstStyle/>
        <a:p>
          <a:endParaRPr lang="en-US"/>
        </a:p>
      </dgm:t>
    </dgm:pt>
    <dgm:pt modelId="{36589CD8-DD7A-9D49-9BCB-3C1CB6FBDA72}" type="sibTrans" cxnId="{CD27FEC0-741C-4B46-BB8D-90805026E853}">
      <dgm:prSet/>
      <dgm:spPr/>
      <dgm:t>
        <a:bodyPr/>
        <a:lstStyle/>
        <a:p>
          <a:endParaRPr lang="en-US"/>
        </a:p>
      </dgm:t>
    </dgm:pt>
    <dgm:pt modelId="{01AD7F4E-9E16-C544-A4F1-7ADC81754A94}">
      <dgm:prSet phldrT="[Text]" custT="1"/>
      <dgm:spPr/>
      <dgm:t>
        <a:bodyPr/>
        <a:lstStyle/>
        <a:p>
          <a:pPr algn="l"/>
          <a:r>
            <a:rPr lang="en-US" sz="1800" dirty="0" smtClean="0"/>
            <a:t>2.3 Million Publications</a:t>
          </a:r>
          <a:endParaRPr lang="en-US" sz="1800" dirty="0"/>
        </a:p>
      </dgm:t>
    </dgm:pt>
    <dgm:pt modelId="{159F02CF-FF73-7F4F-AA9E-71D80632086B}" type="parTrans" cxnId="{707E6089-725C-BC42-A4C7-936F2B1D3658}">
      <dgm:prSet/>
      <dgm:spPr/>
      <dgm:t>
        <a:bodyPr/>
        <a:lstStyle/>
        <a:p>
          <a:endParaRPr lang="en-US"/>
        </a:p>
      </dgm:t>
    </dgm:pt>
    <dgm:pt modelId="{7FE5E7AC-C734-894C-B86A-57230F92CE21}" type="sibTrans" cxnId="{707E6089-725C-BC42-A4C7-936F2B1D3658}">
      <dgm:prSet/>
      <dgm:spPr/>
      <dgm:t>
        <a:bodyPr/>
        <a:lstStyle/>
        <a:p>
          <a:endParaRPr lang="en-US"/>
        </a:p>
      </dgm:t>
    </dgm:pt>
    <dgm:pt modelId="{55E70D7F-ECE0-2E44-9D94-3A4D5B3F1658}">
      <dgm:prSet phldrT="[Text]" custT="1"/>
      <dgm:spPr/>
      <dgm:t>
        <a:bodyPr/>
        <a:lstStyle/>
        <a:p>
          <a:pPr algn="l"/>
          <a:r>
            <a:rPr lang="en-US" sz="1800" dirty="0" smtClean="0"/>
            <a:t>1.2 GB</a:t>
          </a:r>
          <a:endParaRPr lang="en-US" sz="1800" dirty="0"/>
        </a:p>
      </dgm:t>
    </dgm:pt>
    <dgm:pt modelId="{8D3D1F1A-19B9-F740-AD7C-43F41649A714}" type="parTrans" cxnId="{A8BCC0B0-285C-7643-985A-D60C43776EDE}">
      <dgm:prSet/>
      <dgm:spPr/>
      <dgm:t>
        <a:bodyPr/>
        <a:lstStyle/>
        <a:p>
          <a:endParaRPr lang="en-US"/>
        </a:p>
      </dgm:t>
    </dgm:pt>
    <dgm:pt modelId="{EED90296-42D8-2041-89E0-78C339620157}" type="sibTrans" cxnId="{A8BCC0B0-285C-7643-985A-D60C43776EDE}">
      <dgm:prSet/>
      <dgm:spPr/>
      <dgm:t>
        <a:bodyPr/>
        <a:lstStyle/>
        <a:p>
          <a:endParaRPr lang="en-US"/>
        </a:p>
      </dgm:t>
    </dgm:pt>
    <dgm:pt modelId="{0B690EFE-4071-3243-95EA-E4A96B80B3FF}">
      <dgm:prSet phldrT="[Text]" custT="1"/>
      <dgm:spPr/>
      <dgm:t>
        <a:bodyPr/>
        <a:lstStyle/>
        <a:p>
          <a:r>
            <a:rPr lang="en-US" sz="2000" dirty="0" smtClean="0"/>
            <a:t>CSV REPRESENTATION</a:t>
          </a:r>
          <a:endParaRPr lang="en-US" sz="2000" dirty="0"/>
        </a:p>
      </dgm:t>
    </dgm:pt>
    <dgm:pt modelId="{0A8EE7F6-24FB-6D47-88A4-AA8E0B6E49DB}" type="parTrans" cxnId="{F4F02759-071A-5D4F-B1F2-E45341785419}">
      <dgm:prSet/>
      <dgm:spPr/>
      <dgm:t>
        <a:bodyPr/>
        <a:lstStyle/>
        <a:p>
          <a:endParaRPr lang="en-US"/>
        </a:p>
      </dgm:t>
    </dgm:pt>
    <dgm:pt modelId="{8A8EA822-7BFA-B04A-BD57-E0607FCA586C}" type="sibTrans" cxnId="{F4F02759-071A-5D4F-B1F2-E45341785419}">
      <dgm:prSet/>
      <dgm:spPr/>
      <dgm:t>
        <a:bodyPr/>
        <a:lstStyle/>
        <a:p>
          <a:endParaRPr lang="en-US"/>
        </a:p>
      </dgm:t>
    </dgm:pt>
    <dgm:pt modelId="{C9C71440-F9BE-CD4C-86BB-B94D8B107680}">
      <dgm:prSet phldrT="[Text]" custT="1"/>
      <dgm:spPr/>
      <dgm:t>
        <a:bodyPr/>
        <a:lstStyle/>
        <a:p>
          <a:r>
            <a:rPr lang="en-US" sz="1800" dirty="0" smtClean="0"/>
            <a:t>Parse relevant dataset XML using JAXB</a:t>
          </a:r>
          <a:endParaRPr lang="en-US" sz="1800" dirty="0"/>
        </a:p>
      </dgm:t>
    </dgm:pt>
    <dgm:pt modelId="{8450E5AB-7BEA-9B49-B8A2-0D5A7E0A4A23}" type="parTrans" cxnId="{3E6A1053-9CFA-9B43-BEE2-ED89E6F76C27}">
      <dgm:prSet/>
      <dgm:spPr/>
      <dgm:t>
        <a:bodyPr/>
        <a:lstStyle/>
        <a:p>
          <a:endParaRPr lang="en-US"/>
        </a:p>
      </dgm:t>
    </dgm:pt>
    <dgm:pt modelId="{F9D7E953-F081-5741-A7C8-4CF08CEEFA4E}" type="sibTrans" cxnId="{3E6A1053-9CFA-9B43-BEE2-ED89E6F76C27}">
      <dgm:prSet/>
      <dgm:spPr/>
      <dgm:t>
        <a:bodyPr/>
        <a:lstStyle/>
        <a:p>
          <a:endParaRPr lang="en-US"/>
        </a:p>
      </dgm:t>
    </dgm:pt>
    <dgm:pt modelId="{71D35337-FB74-C442-BAD1-29295542CF04}">
      <dgm:prSet phldrT="[Text]" custT="1"/>
      <dgm:spPr/>
      <dgm:t>
        <a:bodyPr/>
        <a:lstStyle/>
        <a:p>
          <a:r>
            <a:rPr lang="en-US" sz="1800" dirty="0" smtClean="0"/>
            <a:t>Create CSV representation using parsed data</a:t>
          </a:r>
          <a:endParaRPr lang="en-US" sz="1800" dirty="0"/>
        </a:p>
      </dgm:t>
    </dgm:pt>
    <dgm:pt modelId="{B53757AC-6861-F84F-A615-C13ADA9B10AD}" type="parTrans" cxnId="{85FD1A04-7077-114D-AAD0-59A67E0B1A3A}">
      <dgm:prSet/>
      <dgm:spPr/>
      <dgm:t>
        <a:bodyPr/>
        <a:lstStyle/>
        <a:p>
          <a:endParaRPr lang="en-US"/>
        </a:p>
      </dgm:t>
    </dgm:pt>
    <dgm:pt modelId="{564BC509-D99F-E242-915E-E9AECE5E2B08}" type="sibTrans" cxnId="{85FD1A04-7077-114D-AAD0-59A67E0B1A3A}">
      <dgm:prSet/>
      <dgm:spPr/>
      <dgm:t>
        <a:bodyPr/>
        <a:lstStyle/>
        <a:p>
          <a:endParaRPr lang="en-US"/>
        </a:p>
      </dgm:t>
    </dgm:pt>
    <dgm:pt modelId="{264BECBE-AD04-754F-870B-ACC1BEDCEF9B}">
      <dgm:prSet phldrT="[Text]" custT="1"/>
      <dgm:spPr/>
      <dgm:t>
        <a:bodyPr/>
        <a:lstStyle/>
        <a:p>
          <a:r>
            <a:rPr lang="en-US" sz="2000" dirty="0" smtClean="0"/>
            <a:t>MySQL DATABASE REPRESENTATION</a:t>
          </a:r>
          <a:endParaRPr lang="en-US" sz="2000" dirty="0"/>
        </a:p>
      </dgm:t>
    </dgm:pt>
    <dgm:pt modelId="{926002B0-38FC-CB4B-A218-D0067C68F318}" type="parTrans" cxnId="{9B2D7405-389F-A144-986E-6BB9C43477AB}">
      <dgm:prSet/>
      <dgm:spPr/>
      <dgm:t>
        <a:bodyPr/>
        <a:lstStyle/>
        <a:p>
          <a:endParaRPr lang="en-US"/>
        </a:p>
      </dgm:t>
    </dgm:pt>
    <dgm:pt modelId="{F968E6FA-B41B-D94B-B011-93B54AB7C05D}" type="sibTrans" cxnId="{9B2D7405-389F-A144-986E-6BB9C43477AB}">
      <dgm:prSet/>
      <dgm:spPr/>
      <dgm:t>
        <a:bodyPr/>
        <a:lstStyle/>
        <a:p>
          <a:endParaRPr lang="en-US"/>
        </a:p>
      </dgm:t>
    </dgm:pt>
    <dgm:pt modelId="{E2833CD7-0557-9540-92FD-FB7CC55C9EB1}">
      <dgm:prSet phldrT="[Text]" custT="1"/>
      <dgm:spPr/>
      <dgm:t>
        <a:bodyPr/>
        <a:lstStyle/>
        <a:p>
          <a:r>
            <a:rPr lang="en-US" sz="1800" dirty="0" smtClean="0"/>
            <a:t>Create Relational database schema</a:t>
          </a:r>
          <a:endParaRPr lang="en-US" sz="1800" dirty="0"/>
        </a:p>
      </dgm:t>
    </dgm:pt>
    <dgm:pt modelId="{FA6CE9D6-2739-9E4C-A621-11EA898F0160}" type="parTrans" cxnId="{D32E4C31-08ED-B34C-A508-E2C48CCAE3FC}">
      <dgm:prSet/>
      <dgm:spPr/>
      <dgm:t>
        <a:bodyPr/>
        <a:lstStyle/>
        <a:p>
          <a:endParaRPr lang="en-US"/>
        </a:p>
      </dgm:t>
    </dgm:pt>
    <dgm:pt modelId="{2C81B50A-DD23-2849-9D67-29980051D92E}" type="sibTrans" cxnId="{D32E4C31-08ED-B34C-A508-E2C48CCAE3FC}">
      <dgm:prSet/>
      <dgm:spPr/>
      <dgm:t>
        <a:bodyPr/>
        <a:lstStyle/>
        <a:p>
          <a:endParaRPr lang="en-US"/>
        </a:p>
      </dgm:t>
    </dgm:pt>
    <dgm:pt modelId="{F6723D15-9E30-1943-9A6F-3EC509E46181}">
      <dgm:prSet phldrT="[Text]" custT="1"/>
      <dgm:spPr/>
      <dgm:t>
        <a:bodyPr/>
        <a:lstStyle/>
        <a:p>
          <a:r>
            <a:rPr lang="en-US" sz="1800" dirty="0" smtClean="0"/>
            <a:t>Import CSV file into MySQL using MySQL workbench</a:t>
          </a:r>
          <a:endParaRPr lang="en-US" sz="1800" dirty="0"/>
        </a:p>
      </dgm:t>
    </dgm:pt>
    <dgm:pt modelId="{72BE1B76-9FE9-5646-AA34-7E37A1FA9D45}" type="parTrans" cxnId="{4BC19E24-2B42-9D4D-801C-8A41E2EF6A2B}">
      <dgm:prSet/>
      <dgm:spPr/>
      <dgm:t>
        <a:bodyPr/>
        <a:lstStyle/>
        <a:p>
          <a:endParaRPr lang="en-US"/>
        </a:p>
      </dgm:t>
    </dgm:pt>
    <dgm:pt modelId="{2CF696B6-3007-E843-823E-EA5E94857776}" type="sibTrans" cxnId="{4BC19E24-2B42-9D4D-801C-8A41E2EF6A2B}">
      <dgm:prSet/>
      <dgm:spPr/>
      <dgm:t>
        <a:bodyPr/>
        <a:lstStyle/>
        <a:p>
          <a:endParaRPr lang="en-US"/>
        </a:p>
      </dgm:t>
    </dgm:pt>
    <dgm:pt modelId="{8C86CAF3-6446-A446-B0BA-4CBFE13870F8}">
      <dgm:prSet phldrT="[Text]" custT="1"/>
      <dgm:spPr/>
      <dgm:t>
        <a:bodyPr/>
        <a:lstStyle/>
        <a:p>
          <a:r>
            <a:rPr lang="en-US" sz="2000" dirty="0" smtClean="0"/>
            <a:t>RELEVANT DATASET</a:t>
          </a:r>
          <a:endParaRPr lang="en-US" sz="2000" dirty="0"/>
        </a:p>
      </dgm:t>
    </dgm:pt>
    <dgm:pt modelId="{31BDB3C1-5BCA-614A-8E74-1B85AE7B3A85}" type="parTrans" cxnId="{4A480E4F-DAE3-7348-A49E-691C54F25D5F}">
      <dgm:prSet/>
      <dgm:spPr/>
      <dgm:t>
        <a:bodyPr/>
        <a:lstStyle/>
        <a:p>
          <a:endParaRPr lang="en-US"/>
        </a:p>
      </dgm:t>
    </dgm:pt>
    <dgm:pt modelId="{E1BBE4B7-6CCA-414A-9AB9-82E9517D2E21}" type="sibTrans" cxnId="{4A480E4F-DAE3-7348-A49E-691C54F25D5F}">
      <dgm:prSet/>
      <dgm:spPr/>
      <dgm:t>
        <a:bodyPr/>
        <a:lstStyle/>
        <a:p>
          <a:endParaRPr lang="en-US"/>
        </a:p>
      </dgm:t>
    </dgm:pt>
    <dgm:pt modelId="{5CB24DD6-4C7D-404C-AC3B-3F90C84991A3}">
      <dgm:prSet phldrT="[Text]" custT="1"/>
      <dgm:spPr/>
      <dgm:t>
        <a:bodyPr/>
        <a:lstStyle/>
        <a:p>
          <a:r>
            <a:rPr lang="en-US" sz="1800" dirty="0" smtClean="0"/>
            <a:t>Related to Distributed systems</a:t>
          </a:r>
          <a:endParaRPr lang="en-US" sz="1800" dirty="0"/>
        </a:p>
      </dgm:t>
    </dgm:pt>
    <dgm:pt modelId="{326E2114-460F-5D41-99E3-6187DE838A54}" type="parTrans" cxnId="{6178E55C-AEAD-D04A-ACA7-D787CDD9CD94}">
      <dgm:prSet/>
      <dgm:spPr/>
      <dgm:t>
        <a:bodyPr/>
        <a:lstStyle/>
        <a:p>
          <a:endParaRPr lang="en-US"/>
        </a:p>
      </dgm:t>
    </dgm:pt>
    <dgm:pt modelId="{5355E53E-12FB-154E-8D80-3A4431101411}" type="sibTrans" cxnId="{6178E55C-AEAD-D04A-ACA7-D787CDD9CD94}">
      <dgm:prSet/>
      <dgm:spPr/>
      <dgm:t>
        <a:bodyPr/>
        <a:lstStyle/>
        <a:p>
          <a:endParaRPr lang="en-US"/>
        </a:p>
      </dgm:t>
    </dgm:pt>
    <dgm:pt modelId="{D47655CF-7AE9-4E4F-9532-71CC11D842CA}">
      <dgm:prSet phldrT="[Text]" custT="1"/>
      <dgm:spPr/>
      <dgm:t>
        <a:bodyPr/>
        <a:lstStyle/>
        <a:p>
          <a:r>
            <a:rPr lang="en-US" sz="1800" dirty="0" smtClean="0"/>
            <a:t>1900 publications</a:t>
          </a:r>
          <a:endParaRPr lang="en-US" sz="1800" dirty="0"/>
        </a:p>
      </dgm:t>
    </dgm:pt>
    <dgm:pt modelId="{0356E142-2E06-3C42-8FDF-353DA4AAEEBE}" type="parTrans" cxnId="{A8F4DEEB-2664-6A42-B682-1AFA92EDBD00}">
      <dgm:prSet/>
      <dgm:spPr/>
      <dgm:t>
        <a:bodyPr/>
        <a:lstStyle/>
        <a:p>
          <a:endParaRPr lang="en-US"/>
        </a:p>
      </dgm:t>
    </dgm:pt>
    <dgm:pt modelId="{7711F7DD-F69A-A044-8921-1C88CFE0630D}" type="sibTrans" cxnId="{A8F4DEEB-2664-6A42-B682-1AFA92EDBD00}">
      <dgm:prSet/>
      <dgm:spPr/>
      <dgm:t>
        <a:bodyPr/>
        <a:lstStyle/>
        <a:p>
          <a:endParaRPr lang="en-US"/>
        </a:p>
      </dgm:t>
    </dgm:pt>
    <dgm:pt modelId="{02866BDB-85F3-7947-9D7E-C206615430BC}">
      <dgm:prSet phldrT="[Text]" custT="1"/>
      <dgm:spPr/>
      <dgm:t>
        <a:bodyPr/>
        <a:lstStyle/>
        <a:p>
          <a:r>
            <a:rPr lang="en-US" sz="1800" dirty="0" smtClean="0"/>
            <a:t>1082 distinct authors</a:t>
          </a:r>
          <a:endParaRPr lang="en-US" sz="1800" dirty="0"/>
        </a:p>
      </dgm:t>
    </dgm:pt>
    <dgm:pt modelId="{A0D0B002-69F8-D14E-BFA1-3E94A46C5C9C}" type="parTrans" cxnId="{129ED15E-E8D4-0343-9434-7F50109BA689}">
      <dgm:prSet/>
      <dgm:spPr/>
      <dgm:t>
        <a:bodyPr/>
        <a:lstStyle/>
        <a:p>
          <a:endParaRPr lang="en-US"/>
        </a:p>
      </dgm:t>
    </dgm:pt>
    <dgm:pt modelId="{F755C492-EF9E-D042-9D52-41DE6F1E7652}" type="sibTrans" cxnId="{129ED15E-E8D4-0343-9434-7F50109BA689}">
      <dgm:prSet/>
      <dgm:spPr/>
      <dgm:t>
        <a:bodyPr/>
        <a:lstStyle/>
        <a:p>
          <a:endParaRPr lang="en-US"/>
        </a:p>
      </dgm:t>
    </dgm:pt>
    <dgm:pt modelId="{111B054D-D974-D04C-8997-E726D5E19003}">
      <dgm:prSet phldrT="[Text]" custT="1"/>
      <dgm:spPr/>
      <dgm:t>
        <a:bodyPr/>
        <a:lstStyle/>
        <a:p>
          <a:pPr algn="l"/>
          <a:r>
            <a:rPr lang="en-US" sz="1800" dirty="0" smtClean="0"/>
            <a:t>Related to lots of research areas</a:t>
          </a:r>
          <a:endParaRPr lang="en-US" sz="1800" dirty="0"/>
        </a:p>
      </dgm:t>
    </dgm:pt>
    <dgm:pt modelId="{515BEB20-F88B-E64B-98C0-F54A76D2A9CA}" type="parTrans" cxnId="{9969A542-0A92-984C-8175-FEE997E1183E}">
      <dgm:prSet/>
      <dgm:spPr/>
      <dgm:t>
        <a:bodyPr/>
        <a:lstStyle/>
        <a:p>
          <a:endParaRPr lang="en-US"/>
        </a:p>
      </dgm:t>
    </dgm:pt>
    <dgm:pt modelId="{CE03FC7D-AB5A-8548-B4A8-934D564A3C92}" type="sibTrans" cxnId="{9969A542-0A92-984C-8175-FEE997E1183E}">
      <dgm:prSet/>
      <dgm:spPr/>
      <dgm:t>
        <a:bodyPr/>
        <a:lstStyle/>
        <a:p>
          <a:endParaRPr lang="en-US"/>
        </a:p>
      </dgm:t>
    </dgm:pt>
    <dgm:pt modelId="{1BEAE6D8-68AB-9E4E-B466-165F72CE7308}" type="pres">
      <dgm:prSet presAssocID="{C3F0568D-E8F2-9341-8ECD-7132C688D89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EB0A9F-E9C6-284C-AEA3-CBFD31CBAB22}" type="pres">
      <dgm:prSet presAssocID="{90B5D36F-9C85-774B-97DD-A1DB5722B789}" presName="linNode" presStyleCnt="0"/>
      <dgm:spPr/>
    </dgm:pt>
    <dgm:pt modelId="{273D881A-AEDF-2D48-AE39-7AB824DCF0BD}" type="pres">
      <dgm:prSet presAssocID="{90B5D36F-9C85-774B-97DD-A1DB5722B78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19AD3F-64DF-1547-8CFA-F16A16B306F2}" type="pres">
      <dgm:prSet presAssocID="{90B5D36F-9C85-774B-97DD-A1DB5722B78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11C08-C6BD-D744-A2F8-22B0789343F4}" type="pres">
      <dgm:prSet presAssocID="{36589CD8-DD7A-9D49-9BCB-3C1CB6FBDA72}" presName="sp" presStyleCnt="0"/>
      <dgm:spPr/>
    </dgm:pt>
    <dgm:pt modelId="{CCA50440-C985-2E4A-B6B1-71BD923E303A}" type="pres">
      <dgm:prSet presAssocID="{8C86CAF3-6446-A446-B0BA-4CBFE13870F8}" presName="linNode" presStyleCnt="0"/>
      <dgm:spPr/>
    </dgm:pt>
    <dgm:pt modelId="{17B7B1F2-4AAD-8B44-AEC1-B4D9BD86745F}" type="pres">
      <dgm:prSet presAssocID="{8C86CAF3-6446-A446-B0BA-4CBFE13870F8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70A06-2C03-784D-9597-E6C29B7E5135}" type="pres">
      <dgm:prSet presAssocID="{8C86CAF3-6446-A446-B0BA-4CBFE13870F8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33228A-4436-0948-B947-4C14420F00F1}" type="pres">
      <dgm:prSet presAssocID="{E1BBE4B7-6CCA-414A-9AB9-82E9517D2E21}" presName="sp" presStyleCnt="0"/>
      <dgm:spPr/>
    </dgm:pt>
    <dgm:pt modelId="{599C47AF-CBA1-0543-8A7B-6AAD2D7F83CB}" type="pres">
      <dgm:prSet presAssocID="{0B690EFE-4071-3243-95EA-E4A96B80B3FF}" presName="linNode" presStyleCnt="0"/>
      <dgm:spPr/>
    </dgm:pt>
    <dgm:pt modelId="{84C5D583-2972-8041-AE49-E1DFAAE01A20}" type="pres">
      <dgm:prSet presAssocID="{0B690EFE-4071-3243-95EA-E4A96B80B3FF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442B2-99D4-DA49-A2DA-12B8D0312F1F}" type="pres">
      <dgm:prSet presAssocID="{0B690EFE-4071-3243-95EA-E4A96B80B3FF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2B4AED-AFD6-CC44-B99D-7DFBD400FB2D}" type="pres">
      <dgm:prSet presAssocID="{8A8EA822-7BFA-B04A-BD57-E0607FCA586C}" presName="sp" presStyleCnt="0"/>
      <dgm:spPr/>
    </dgm:pt>
    <dgm:pt modelId="{06559618-E3F3-0F47-872E-63187A1AA380}" type="pres">
      <dgm:prSet presAssocID="{264BECBE-AD04-754F-870B-ACC1BEDCEF9B}" presName="linNode" presStyleCnt="0"/>
      <dgm:spPr/>
    </dgm:pt>
    <dgm:pt modelId="{777A621D-5D47-4B4B-AC72-8B53BD90D1D6}" type="pres">
      <dgm:prSet presAssocID="{264BECBE-AD04-754F-870B-ACC1BEDCEF9B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C110B-94B7-E043-8F1A-B5AE7EC9683C}" type="pres">
      <dgm:prSet presAssocID="{264BECBE-AD04-754F-870B-ACC1BEDCEF9B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212C31-0F0F-4759-8350-225560EEE267}" type="presOf" srcId="{8C86CAF3-6446-A446-B0BA-4CBFE13870F8}" destId="{17B7B1F2-4AAD-8B44-AEC1-B4D9BD86745F}" srcOrd="0" destOrd="0" presId="urn:microsoft.com/office/officeart/2005/8/layout/vList5"/>
    <dgm:cxn modelId="{334C8455-BFC4-464E-8039-907FBB8A84C4}" type="presOf" srcId="{111B054D-D974-D04C-8997-E726D5E19003}" destId="{DD19AD3F-64DF-1547-8CFA-F16A16B306F2}" srcOrd="0" destOrd="1" presId="urn:microsoft.com/office/officeart/2005/8/layout/vList5"/>
    <dgm:cxn modelId="{4BC19E24-2B42-9D4D-801C-8A41E2EF6A2B}" srcId="{264BECBE-AD04-754F-870B-ACC1BEDCEF9B}" destId="{F6723D15-9E30-1943-9A6F-3EC509E46181}" srcOrd="1" destOrd="0" parTransId="{72BE1B76-9FE9-5646-AA34-7E37A1FA9D45}" sibTransId="{2CF696B6-3007-E843-823E-EA5E94857776}"/>
    <dgm:cxn modelId="{9B2D7405-389F-A144-986E-6BB9C43477AB}" srcId="{C3F0568D-E8F2-9341-8ECD-7132C688D89D}" destId="{264BECBE-AD04-754F-870B-ACC1BEDCEF9B}" srcOrd="3" destOrd="0" parTransId="{926002B0-38FC-CB4B-A218-D0067C68F318}" sibTransId="{F968E6FA-B41B-D94B-B011-93B54AB7C05D}"/>
    <dgm:cxn modelId="{53DCC871-C610-4FF2-9A29-D3A28A39FC9F}" type="presOf" srcId="{E2833CD7-0557-9540-92FD-FB7CC55C9EB1}" destId="{F83C110B-94B7-E043-8F1A-B5AE7EC9683C}" srcOrd="0" destOrd="0" presId="urn:microsoft.com/office/officeart/2005/8/layout/vList5"/>
    <dgm:cxn modelId="{9969A542-0A92-984C-8175-FEE997E1183E}" srcId="{90B5D36F-9C85-774B-97DD-A1DB5722B789}" destId="{111B054D-D974-D04C-8997-E726D5E19003}" srcOrd="1" destOrd="0" parTransId="{515BEB20-F88B-E64B-98C0-F54A76D2A9CA}" sibTransId="{CE03FC7D-AB5A-8548-B4A8-934D564A3C92}"/>
    <dgm:cxn modelId="{4B850E21-01C1-49D4-A2B3-A70F7AD52131}" type="presOf" srcId="{F6723D15-9E30-1943-9A6F-3EC509E46181}" destId="{F83C110B-94B7-E043-8F1A-B5AE7EC9683C}" srcOrd="0" destOrd="1" presId="urn:microsoft.com/office/officeart/2005/8/layout/vList5"/>
    <dgm:cxn modelId="{129ED15E-E8D4-0343-9434-7F50109BA689}" srcId="{8C86CAF3-6446-A446-B0BA-4CBFE13870F8}" destId="{02866BDB-85F3-7947-9D7E-C206615430BC}" srcOrd="2" destOrd="0" parTransId="{A0D0B002-69F8-D14E-BFA1-3E94A46C5C9C}" sibTransId="{F755C492-EF9E-D042-9D52-41DE6F1E7652}"/>
    <dgm:cxn modelId="{4A480E4F-DAE3-7348-A49E-691C54F25D5F}" srcId="{C3F0568D-E8F2-9341-8ECD-7132C688D89D}" destId="{8C86CAF3-6446-A446-B0BA-4CBFE13870F8}" srcOrd="1" destOrd="0" parTransId="{31BDB3C1-5BCA-614A-8E74-1B85AE7B3A85}" sibTransId="{E1BBE4B7-6CCA-414A-9AB9-82E9517D2E21}"/>
    <dgm:cxn modelId="{1F732E10-0688-4874-A30C-23711447D1EB}" type="presOf" srcId="{55E70D7F-ECE0-2E44-9D94-3A4D5B3F1658}" destId="{DD19AD3F-64DF-1547-8CFA-F16A16B306F2}" srcOrd="0" destOrd="2" presId="urn:microsoft.com/office/officeart/2005/8/layout/vList5"/>
    <dgm:cxn modelId="{3E6A1053-9CFA-9B43-BEE2-ED89E6F76C27}" srcId="{0B690EFE-4071-3243-95EA-E4A96B80B3FF}" destId="{C9C71440-F9BE-CD4C-86BB-B94D8B107680}" srcOrd="0" destOrd="0" parTransId="{8450E5AB-7BEA-9B49-B8A2-0D5A7E0A4A23}" sibTransId="{F9D7E953-F081-5741-A7C8-4CF08CEEFA4E}"/>
    <dgm:cxn modelId="{C70CC118-4B3E-444A-8FAB-31165F751886}" type="presOf" srcId="{0B690EFE-4071-3243-95EA-E4A96B80B3FF}" destId="{84C5D583-2972-8041-AE49-E1DFAAE01A20}" srcOrd="0" destOrd="0" presId="urn:microsoft.com/office/officeart/2005/8/layout/vList5"/>
    <dgm:cxn modelId="{F53604F4-1B2D-4F6F-BCFF-E16CD198E21D}" type="presOf" srcId="{01AD7F4E-9E16-C544-A4F1-7ADC81754A94}" destId="{DD19AD3F-64DF-1547-8CFA-F16A16B306F2}" srcOrd="0" destOrd="0" presId="urn:microsoft.com/office/officeart/2005/8/layout/vList5"/>
    <dgm:cxn modelId="{6178E55C-AEAD-D04A-ACA7-D787CDD9CD94}" srcId="{8C86CAF3-6446-A446-B0BA-4CBFE13870F8}" destId="{5CB24DD6-4C7D-404C-AC3B-3F90C84991A3}" srcOrd="0" destOrd="0" parTransId="{326E2114-460F-5D41-99E3-6187DE838A54}" sibTransId="{5355E53E-12FB-154E-8D80-3A4431101411}"/>
    <dgm:cxn modelId="{A626685C-F8AA-46F9-832B-31011B381DEB}" type="presOf" srcId="{02866BDB-85F3-7947-9D7E-C206615430BC}" destId="{4EF70A06-2C03-784D-9597-E6C29B7E5135}" srcOrd="0" destOrd="2" presId="urn:microsoft.com/office/officeart/2005/8/layout/vList5"/>
    <dgm:cxn modelId="{E506DFE8-74C3-4B9F-A7E3-5F686EB17475}" type="presOf" srcId="{5CB24DD6-4C7D-404C-AC3B-3F90C84991A3}" destId="{4EF70A06-2C03-784D-9597-E6C29B7E5135}" srcOrd="0" destOrd="0" presId="urn:microsoft.com/office/officeart/2005/8/layout/vList5"/>
    <dgm:cxn modelId="{CD27FEC0-741C-4B46-BB8D-90805026E853}" srcId="{C3F0568D-E8F2-9341-8ECD-7132C688D89D}" destId="{90B5D36F-9C85-774B-97DD-A1DB5722B789}" srcOrd="0" destOrd="0" parTransId="{14F7BC88-D82F-C249-9BBD-B24589BE492C}" sibTransId="{36589CD8-DD7A-9D49-9BCB-3C1CB6FBDA72}"/>
    <dgm:cxn modelId="{8A8F5FD5-BCB5-4FA4-9224-1F9DBF417AB5}" type="presOf" srcId="{90B5D36F-9C85-774B-97DD-A1DB5722B789}" destId="{273D881A-AEDF-2D48-AE39-7AB824DCF0BD}" srcOrd="0" destOrd="0" presId="urn:microsoft.com/office/officeart/2005/8/layout/vList5"/>
    <dgm:cxn modelId="{A8F4DEEB-2664-6A42-B682-1AFA92EDBD00}" srcId="{8C86CAF3-6446-A446-B0BA-4CBFE13870F8}" destId="{D47655CF-7AE9-4E4F-9532-71CC11D842CA}" srcOrd="1" destOrd="0" parTransId="{0356E142-2E06-3C42-8FDF-353DA4AAEEBE}" sibTransId="{7711F7DD-F69A-A044-8921-1C88CFE0630D}"/>
    <dgm:cxn modelId="{22F4A5EC-0204-4538-A26F-4C6EDDED2964}" type="presOf" srcId="{C9C71440-F9BE-CD4C-86BB-B94D8B107680}" destId="{3DA442B2-99D4-DA49-A2DA-12B8D0312F1F}" srcOrd="0" destOrd="0" presId="urn:microsoft.com/office/officeart/2005/8/layout/vList5"/>
    <dgm:cxn modelId="{D32E4C31-08ED-B34C-A508-E2C48CCAE3FC}" srcId="{264BECBE-AD04-754F-870B-ACC1BEDCEF9B}" destId="{E2833CD7-0557-9540-92FD-FB7CC55C9EB1}" srcOrd="0" destOrd="0" parTransId="{FA6CE9D6-2739-9E4C-A621-11EA898F0160}" sibTransId="{2C81B50A-DD23-2849-9D67-29980051D92E}"/>
    <dgm:cxn modelId="{A8BCC0B0-285C-7643-985A-D60C43776EDE}" srcId="{90B5D36F-9C85-774B-97DD-A1DB5722B789}" destId="{55E70D7F-ECE0-2E44-9D94-3A4D5B3F1658}" srcOrd="2" destOrd="0" parTransId="{8D3D1F1A-19B9-F740-AD7C-43F41649A714}" sibTransId="{EED90296-42D8-2041-89E0-78C339620157}"/>
    <dgm:cxn modelId="{C839B246-CFAC-459E-8B3A-42BA50561197}" type="presOf" srcId="{71D35337-FB74-C442-BAD1-29295542CF04}" destId="{3DA442B2-99D4-DA49-A2DA-12B8D0312F1F}" srcOrd="0" destOrd="1" presId="urn:microsoft.com/office/officeart/2005/8/layout/vList5"/>
    <dgm:cxn modelId="{707E6089-725C-BC42-A4C7-936F2B1D3658}" srcId="{90B5D36F-9C85-774B-97DD-A1DB5722B789}" destId="{01AD7F4E-9E16-C544-A4F1-7ADC81754A94}" srcOrd="0" destOrd="0" parTransId="{159F02CF-FF73-7F4F-AA9E-71D80632086B}" sibTransId="{7FE5E7AC-C734-894C-B86A-57230F92CE21}"/>
    <dgm:cxn modelId="{85FD1A04-7077-114D-AAD0-59A67E0B1A3A}" srcId="{0B690EFE-4071-3243-95EA-E4A96B80B3FF}" destId="{71D35337-FB74-C442-BAD1-29295542CF04}" srcOrd="1" destOrd="0" parTransId="{B53757AC-6861-F84F-A615-C13ADA9B10AD}" sibTransId="{564BC509-D99F-E242-915E-E9AECE5E2B08}"/>
    <dgm:cxn modelId="{6EF4458E-DD7C-44AC-ADA2-EBBF945C12EF}" type="presOf" srcId="{D47655CF-7AE9-4E4F-9532-71CC11D842CA}" destId="{4EF70A06-2C03-784D-9597-E6C29B7E5135}" srcOrd="0" destOrd="1" presId="urn:microsoft.com/office/officeart/2005/8/layout/vList5"/>
    <dgm:cxn modelId="{24387E07-3DEF-4249-8AA8-31B5FB108991}" type="presOf" srcId="{264BECBE-AD04-754F-870B-ACC1BEDCEF9B}" destId="{777A621D-5D47-4B4B-AC72-8B53BD90D1D6}" srcOrd="0" destOrd="0" presId="urn:microsoft.com/office/officeart/2005/8/layout/vList5"/>
    <dgm:cxn modelId="{EEEB1C29-6774-4AC8-A12A-E4FBB2A06A43}" type="presOf" srcId="{C3F0568D-E8F2-9341-8ECD-7132C688D89D}" destId="{1BEAE6D8-68AB-9E4E-B466-165F72CE7308}" srcOrd="0" destOrd="0" presId="urn:microsoft.com/office/officeart/2005/8/layout/vList5"/>
    <dgm:cxn modelId="{F4F02759-071A-5D4F-B1F2-E45341785419}" srcId="{C3F0568D-E8F2-9341-8ECD-7132C688D89D}" destId="{0B690EFE-4071-3243-95EA-E4A96B80B3FF}" srcOrd="2" destOrd="0" parTransId="{0A8EE7F6-24FB-6D47-88A4-AA8E0B6E49DB}" sibTransId="{8A8EA822-7BFA-B04A-BD57-E0607FCA586C}"/>
    <dgm:cxn modelId="{E9C4FD35-082A-4C68-91D2-2B4954D961BE}" type="presParOf" srcId="{1BEAE6D8-68AB-9E4E-B466-165F72CE7308}" destId="{21EB0A9F-E9C6-284C-AEA3-CBFD31CBAB22}" srcOrd="0" destOrd="0" presId="urn:microsoft.com/office/officeart/2005/8/layout/vList5"/>
    <dgm:cxn modelId="{538EDC68-A1D7-4684-A921-B9EE33E743D7}" type="presParOf" srcId="{21EB0A9F-E9C6-284C-AEA3-CBFD31CBAB22}" destId="{273D881A-AEDF-2D48-AE39-7AB824DCF0BD}" srcOrd="0" destOrd="0" presId="urn:microsoft.com/office/officeart/2005/8/layout/vList5"/>
    <dgm:cxn modelId="{E0106763-4D06-41BC-9BBF-2389D55E7B4A}" type="presParOf" srcId="{21EB0A9F-E9C6-284C-AEA3-CBFD31CBAB22}" destId="{DD19AD3F-64DF-1547-8CFA-F16A16B306F2}" srcOrd="1" destOrd="0" presId="urn:microsoft.com/office/officeart/2005/8/layout/vList5"/>
    <dgm:cxn modelId="{AB9014D9-C18A-4760-8BD2-ACD40FFB2A84}" type="presParOf" srcId="{1BEAE6D8-68AB-9E4E-B466-165F72CE7308}" destId="{A7E11C08-C6BD-D744-A2F8-22B0789343F4}" srcOrd="1" destOrd="0" presId="urn:microsoft.com/office/officeart/2005/8/layout/vList5"/>
    <dgm:cxn modelId="{CCDB796F-AC20-46BF-8570-FAC5434EDE20}" type="presParOf" srcId="{1BEAE6D8-68AB-9E4E-B466-165F72CE7308}" destId="{CCA50440-C985-2E4A-B6B1-71BD923E303A}" srcOrd="2" destOrd="0" presId="urn:microsoft.com/office/officeart/2005/8/layout/vList5"/>
    <dgm:cxn modelId="{48BE4634-5271-44A8-8B71-4538D11A7F01}" type="presParOf" srcId="{CCA50440-C985-2E4A-B6B1-71BD923E303A}" destId="{17B7B1F2-4AAD-8B44-AEC1-B4D9BD86745F}" srcOrd="0" destOrd="0" presId="urn:microsoft.com/office/officeart/2005/8/layout/vList5"/>
    <dgm:cxn modelId="{2B83F67A-C8BF-462B-A7B9-C139F56BC962}" type="presParOf" srcId="{CCA50440-C985-2E4A-B6B1-71BD923E303A}" destId="{4EF70A06-2C03-784D-9597-E6C29B7E5135}" srcOrd="1" destOrd="0" presId="urn:microsoft.com/office/officeart/2005/8/layout/vList5"/>
    <dgm:cxn modelId="{40528AA6-D537-4DD3-8387-0B4DCCF60C78}" type="presParOf" srcId="{1BEAE6D8-68AB-9E4E-B466-165F72CE7308}" destId="{0733228A-4436-0948-B947-4C14420F00F1}" srcOrd="3" destOrd="0" presId="urn:microsoft.com/office/officeart/2005/8/layout/vList5"/>
    <dgm:cxn modelId="{9973DD03-4C7C-4B26-8C85-ED1F639E04C9}" type="presParOf" srcId="{1BEAE6D8-68AB-9E4E-B466-165F72CE7308}" destId="{599C47AF-CBA1-0543-8A7B-6AAD2D7F83CB}" srcOrd="4" destOrd="0" presId="urn:microsoft.com/office/officeart/2005/8/layout/vList5"/>
    <dgm:cxn modelId="{3233BA54-E6DB-4D06-8F8B-CF84FC332295}" type="presParOf" srcId="{599C47AF-CBA1-0543-8A7B-6AAD2D7F83CB}" destId="{84C5D583-2972-8041-AE49-E1DFAAE01A20}" srcOrd="0" destOrd="0" presId="urn:microsoft.com/office/officeart/2005/8/layout/vList5"/>
    <dgm:cxn modelId="{60E83570-869A-4F89-86F6-C49D221F222E}" type="presParOf" srcId="{599C47AF-CBA1-0543-8A7B-6AAD2D7F83CB}" destId="{3DA442B2-99D4-DA49-A2DA-12B8D0312F1F}" srcOrd="1" destOrd="0" presId="urn:microsoft.com/office/officeart/2005/8/layout/vList5"/>
    <dgm:cxn modelId="{8818D4EB-6B5A-4227-8FFC-22E681EFC783}" type="presParOf" srcId="{1BEAE6D8-68AB-9E4E-B466-165F72CE7308}" destId="{4B2B4AED-AFD6-CC44-B99D-7DFBD400FB2D}" srcOrd="5" destOrd="0" presId="urn:microsoft.com/office/officeart/2005/8/layout/vList5"/>
    <dgm:cxn modelId="{B65856E3-04D8-4433-8817-4AE13FAC4AFB}" type="presParOf" srcId="{1BEAE6D8-68AB-9E4E-B466-165F72CE7308}" destId="{06559618-E3F3-0F47-872E-63187A1AA380}" srcOrd="6" destOrd="0" presId="urn:microsoft.com/office/officeart/2005/8/layout/vList5"/>
    <dgm:cxn modelId="{98D5A8F9-4F6F-47D5-B737-0F689374872F}" type="presParOf" srcId="{06559618-E3F3-0F47-872E-63187A1AA380}" destId="{777A621D-5D47-4B4B-AC72-8B53BD90D1D6}" srcOrd="0" destOrd="0" presId="urn:microsoft.com/office/officeart/2005/8/layout/vList5"/>
    <dgm:cxn modelId="{837DB9E2-67E3-45BB-BE33-BC64A25DC8CA}" type="presParOf" srcId="{06559618-E3F3-0F47-872E-63187A1AA380}" destId="{F83C110B-94B7-E043-8F1A-B5AE7EC9683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7499271-77BF-46E3-AE26-4989E572BD64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3019B-26FD-4B78-A63D-7A8CDF328381}">
      <dgm:prSet/>
      <dgm:spPr/>
      <dgm:t>
        <a:bodyPr/>
        <a:lstStyle/>
        <a:p>
          <a:pPr rtl="0"/>
          <a:r>
            <a:rPr lang="en-US" b="0" dirty="0" smtClean="0"/>
            <a:t>MACHINE LEARNING APPROACH</a:t>
          </a:r>
          <a:endParaRPr lang="en-US" dirty="0"/>
        </a:p>
      </dgm:t>
    </dgm:pt>
    <dgm:pt modelId="{4B31354C-01C2-45AD-A8B9-332CA230E341}" type="parTrans" cxnId="{175F6B32-47C0-48B5-A91A-E051C45F3FEA}">
      <dgm:prSet/>
      <dgm:spPr/>
      <dgm:t>
        <a:bodyPr/>
        <a:lstStyle/>
        <a:p>
          <a:endParaRPr lang="en-US"/>
        </a:p>
      </dgm:t>
    </dgm:pt>
    <dgm:pt modelId="{351A0F33-B004-469E-A4AB-17403C876DFC}" type="sibTrans" cxnId="{175F6B32-47C0-48B5-A91A-E051C45F3FEA}">
      <dgm:prSet/>
      <dgm:spPr/>
      <dgm:t>
        <a:bodyPr/>
        <a:lstStyle/>
        <a:p>
          <a:endParaRPr lang="en-US"/>
        </a:p>
      </dgm:t>
    </dgm:pt>
    <dgm:pt modelId="{5DFE7041-64CD-4760-B193-B2E903E9FDF0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smtClean="0"/>
            <a:t>DATA SOURCES</a:t>
          </a:r>
          <a:endParaRPr lang="en-US"/>
        </a:p>
      </dgm:t>
    </dgm:pt>
    <dgm:pt modelId="{97574B54-554A-4046-BE0C-6FF7C41C8779}" type="parTrans" cxnId="{CD20A5B3-E947-4642-999A-EB7A4B5D67EF}">
      <dgm:prSet/>
      <dgm:spPr/>
      <dgm:t>
        <a:bodyPr/>
        <a:lstStyle/>
        <a:p>
          <a:endParaRPr lang="en-US"/>
        </a:p>
      </dgm:t>
    </dgm:pt>
    <dgm:pt modelId="{E36E7E50-E526-4846-97E0-C374C68560FB}" type="sibTrans" cxnId="{CD20A5B3-E947-4642-999A-EB7A4B5D67EF}">
      <dgm:prSet/>
      <dgm:spPr/>
      <dgm:t>
        <a:bodyPr/>
        <a:lstStyle/>
        <a:p>
          <a:endParaRPr lang="en-US"/>
        </a:p>
      </dgm:t>
    </dgm:pt>
    <dgm:pt modelId="{8D1E7F92-E18A-49CA-8614-94449D29F442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smtClean="0"/>
            <a:t>COLLABORATION PROBABILITY USING ML</a:t>
          </a:r>
          <a:endParaRPr lang="en-US"/>
        </a:p>
      </dgm:t>
    </dgm:pt>
    <dgm:pt modelId="{93256F86-8AB1-417F-84B5-3BB1F1398688}" type="parTrans" cxnId="{233AF752-B97D-42C7-9024-294A0BE02825}">
      <dgm:prSet/>
      <dgm:spPr/>
      <dgm:t>
        <a:bodyPr/>
        <a:lstStyle/>
        <a:p>
          <a:endParaRPr lang="en-US"/>
        </a:p>
      </dgm:t>
    </dgm:pt>
    <dgm:pt modelId="{4B690F87-D05E-496D-A4E4-E8AB3AF7BE2C}" type="sibTrans" cxnId="{233AF752-B97D-42C7-9024-294A0BE02825}">
      <dgm:prSet/>
      <dgm:spPr/>
      <dgm:t>
        <a:bodyPr/>
        <a:lstStyle/>
        <a:p>
          <a:endParaRPr lang="en-US"/>
        </a:p>
      </dgm:t>
    </dgm:pt>
    <dgm:pt modelId="{0E5AF126-266B-49A0-BC34-79E9F8B6C9B4}">
      <dgm:prSet/>
      <dgm:spPr/>
      <dgm:t>
        <a:bodyPr/>
        <a:lstStyle/>
        <a:p>
          <a:pPr rtl="0"/>
          <a:r>
            <a:rPr lang="en-US" b="0" smtClean="0"/>
            <a:t>PERFORMANCE MEASURES</a:t>
          </a:r>
          <a:endParaRPr lang="en-US"/>
        </a:p>
      </dgm:t>
    </dgm:pt>
    <dgm:pt modelId="{F487681A-1B5E-41D8-A182-EC1044F8EC93}" type="parTrans" cxnId="{7E337FF8-D32F-4827-A5E0-5B7651553BD3}">
      <dgm:prSet/>
      <dgm:spPr/>
      <dgm:t>
        <a:bodyPr/>
        <a:lstStyle/>
        <a:p>
          <a:endParaRPr lang="en-US"/>
        </a:p>
      </dgm:t>
    </dgm:pt>
    <dgm:pt modelId="{4C4ED0C1-FC53-4CDB-BED8-F93A3568FB02}" type="sibTrans" cxnId="{7E337FF8-D32F-4827-A5E0-5B7651553BD3}">
      <dgm:prSet/>
      <dgm:spPr/>
      <dgm:t>
        <a:bodyPr/>
        <a:lstStyle/>
        <a:p>
          <a:endParaRPr lang="en-US"/>
        </a:p>
      </dgm:t>
    </dgm:pt>
    <dgm:pt modelId="{33886E2D-CD97-4D59-9E3A-4F47900665F5}" type="pres">
      <dgm:prSet presAssocID="{37499271-77BF-46E3-AE26-4989E572BD6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326C86-D043-4599-A3BC-800FDE76963B}" type="pres">
      <dgm:prSet presAssocID="{EBC3019B-26FD-4B78-A63D-7A8CDF328381}" presName="composite" presStyleCnt="0"/>
      <dgm:spPr/>
    </dgm:pt>
    <dgm:pt modelId="{FA94090E-A156-495A-9C0E-FBBBF9895058}" type="pres">
      <dgm:prSet presAssocID="{EBC3019B-26FD-4B78-A63D-7A8CDF328381}" presName="ParentAccent1" presStyleLbl="alignNode1" presStyleIdx="0" presStyleCnt="44"/>
      <dgm:spPr/>
    </dgm:pt>
    <dgm:pt modelId="{265539DA-798B-4A7E-97AA-E217B34E98F7}" type="pres">
      <dgm:prSet presAssocID="{EBC3019B-26FD-4B78-A63D-7A8CDF328381}" presName="ParentAccent2" presStyleLbl="alignNode1" presStyleIdx="1" presStyleCnt="44"/>
      <dgm:spPr/>
    </dgm:pt>
    <dgm:pt modelId="{F4FAF159-0300-452C-A208-E6AA8CF4CB5A}" type="pres">
      <dgm:prSet presAssocID="{EBC3019B-26FD-4B78-A63D-7A8CDF328381}" presName="ParentAccent3" presStyleLbl="alignNode1" presStyleIdx="2" presStyleCnt="44"/>
      <dgm:spPr/>
    </dgm:pt>
    <dgm:pt modelId="{06EC32C1-3BBB-4819-96BC-C25FEA6B535F}" type="pres">
      <dgm:prSet presAssocID="{EBC3019B-26FD-4B78-A63D-7A8CDF328381}" presName="ParentAccent4" presStyleLbl="alignNode1" presStyleIdx="3" presStyleCnt="44"/>
      <dgm:spPr/>
    </dgm:pt>
    <dgm:pt modelId="{0F6E40A2-3619-4323-96E5-3D0FD7A9B971}" type="pres">
      <dgm:prSet presAssocID="{EBC3019B-26FD-4B78-A63D-7A8CDF328381}" presName="ParentAccent5" presStyleLbl="alignNode1" presStyleIdx="4" presStyleCnt="44"/>
      <dgm:spPr/>
    </dgm:pt>
    <dgm:pt modelId="{EF527641-7BB2-454C-837B-5655378C5D2E}" type="pres">
      <dgm:prSet presAssocID="{EBC3019B-26FD-4B78-A63D-7A8CDF328381}" presName="ParentAccent6" presStyleLbl="alignNode1" presStyleIdx="5" presStyleCnt="44"/>
      <dgm:spPr/>
    </dgm:pt>
    <dgm:pt modelId="{7A4C9F90-2198-42AF-A17C-2EA7E0240FE3}" type="pres">
      <dgm:prSet presAssocID="{EBC3019B-26FD-4B78-A63D-7A8CDF328381}" presName="ParentAccent7" presStyleLbl="alignNode1" presStyleIdx="6" presStyleCnt="44"/>
      <dgm:spPr/>
    </dgm:pt>
    <dgm:pt modelId="{BC77516C-A841-4D5E-A901-0BEF4C3A7C77}" type="pres">
      <dgm:prSet presAssocID="{EBC3019B-26FD-4B78-A63D-7A8CDF328381}" presName="ParentAccent8" presStyleLbl="alignNode1" presStyleIdx="7" presStyleCnt="44"/>
      <dgm:spPr/>
    </dgm:pt>
    <dgm:pt modelId="{29C05E39-D366-4A40-BA2D-3FC4173D2327}" type="pres">
      <dgm:prSet presAssocID="{EBC3019B-26FD-4B78-A63D-7A8CDF328381}" presName="ParentAccent9" presStyleLbl="alignNode1" presStyleIdx="8" presStyleCnt="44"/>
      <dgm:spPr/>
    </dgm:pt>
    <dgm:pt modelId="{2000B691-FDFB-4944-867A-6920C69D6DFB}" type="pres">
      <dgm:prSet presAssocID="{EBC3019B-26FD-4B78-A63D-7A8CDF328381}" presName="ParentAccent10" presStyleLbl="alignNode1" presStyleIdx="9" presStyleCnt="44"/>
      <dgm:spPr/>
    </dgm:pt>
    <dgm:pt modelId="{D5BC0135-0B48-4962-B2A3-8454F7DF557D}" type="pres">
      <dgm:prSet presAssocID="{EBC3019B-26FD-4B78-A63D-7A8CDF328381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5AF6B-13B7-4D4C-BEB4-EAB2568BF138}" type="pres">
      <dgm:prSet presAssocID="{351A0F33-B004-469E-A4AB-17403C876DFC}" presName="sibTrans" presStyleCnt="0"/>
      <dgm:spPr/>
    </dgm:pt>
    <dgm:pt modelId="{F65A4CE9-26D9-416F-8800-056F7EF6F992}" type="pres">
      <dgm:prSet presAssocID="{5DFE7041-64CD-4760-B193-B2E903E9FDF0}" presName="composite" presStyleCnt="0"/>
      <dgm:spPr/>
    </dgm:pt>
    <dgm:pt modelId="{901AA878-E36E-45F7-A9B4-87B50AE5B422}" type="pres">
      <dgm:prSet presAssocID="{5DFE7041-64CD-4760-B193-B2E903E9FDF0}" presName="ParentAccent1" presStyleLbl="alignNode1" presStyleIdx="11" presStyleCnt="44"/>
      <dgm:spPr/>
    </dgm:pt>
    <dgm:pt modelId="{1D20A859-0E8C-4EE5-85BC-D2A536603A0C}" type="pres">
      <dgm:prSet presAssocID="{5DFE7041-64CD-4760-B193-B2E903E9FDF0}" presName="ParentAccent2" presStyleLbl="alignNode1" presStyleIdx="12" presStyleCnt="44"/>
      <dgm:spPr/>
    </dgm:pt>
    <dgm:pt modelId="{749A42EC-93B4-4695-A055-E7FFC1EDFCCC}" type="pres">
      <dgm:prSet presAssocID="{5DFE7041-64CD-4760-B193-B2E903E9FDF0}" presName="ParentAccent3" presStyleLbl="alignNode1" presStyleIdx="13" presStyleCnt="44"/>
      <dgm:spPr/>
    </dgm:pt>
    <dgm:pt modelId="{509119B0-DFC6-43DC-BA0F-EE91D730664A}" type="pres">
      <dgm:prSet presAssocID="{5DFE7041-64CD-4760-B193-B2E903E9FDF0}" presName="ParentAccent4" presStyleLbl="alignNode1" presStyleIdx="14" presStyleCnt="44"/>
      <dgm:spPr/>
    </dgm:pt>
    <dgm:pt modelId="{9B299CCE-46F0-4600-914E-DDBB6D19376D}" type="pres">
      <dgm:prSet presAssocID="{5DFE7041-64CD-4760-B193-B2E903E9FDF0}" presName="ParentAccent5" presStyleLbl="alignNode1" presStyleIdx="15" presStyleCnt="44"/>
      <dgm:spPr/>
    </dgm:pt>
    <dgm:pt modelId="{061DD639-0523-4059-AC96-9BC1404A1547}" type="pres">
      <dgm:prSet presAssocID="{5DFE7041-64CD-4760-B193-B2E903E9FDF0}" presName="ParentAccent6" presStyleLbl="alignNode1" presStyleIdx="16" presStyleCnt="44"/>
      <dgm:spPr/>
    </dgm:pt>
    <dgm:pt modelId="{731B3B3D-F944-423E-91DF-8F5E7B40FEC3}" type="pres">
      <dgm:prSet presAssocID="{5DFE7041-64CD-4760-B193-B2E903E9FDF0}" presName="ParentAccent7" presStyleLbl="alignNode1" presStyleIdx="17" presStyleCnt="44"/>
      <dgm:spPr/>
    </dgm:pt>
    <dgm:pt modelId="{89BECFE5-1067-4C12-ADDB-101EE677CAFC}" type="pres">
      <dgm:prSet presAssocID="{5DFE7041-64CD-4760-B193-B2E903E9FDF0}" presName="ParentAccent8" presStyleLbl="alignNode1" presStyleIdx="18" presStyleCnt="44"/>
      <dgm:spPr/>
    </dgm:pt>
    <dgm:pt modelId="{E65ED09C-F0B3-4362-AD01-BEC2A1D9B257}" type="pres">
      <dgm:prSet presAssocID="{5DFE7041-64CD-4760-B193-B2E903E9FDF0}" presName="ParentAccent9" presStyleLbl="alignNode1" presStyleIdx="19" presStyleCnt="44"/>
      <dgm:spPr/>
    </dgm:pt>
    <dgm:pt modelId="{CCE92286-0FCB-440A-842A-35F82A240912}" type="pres">
      <dgm:prSet presAssocID="{5DFE7041-64CD-4760-B193-B2E903E9FDF0}" presName="ParentAccent10" presStyleLbl="alignNode1" presStyleIdx="20" presStyleCnt="44"/>
      <dgm:spPr/>
    </dgm:pt>
    <dgm:pt modelId="{968A2591-839D-4495-A25A-903CF1B3C739}" type="pres">
      <dgm:prSet presAssocID="{5DFE7041-64CD-4760-B193-B2E903E9FDF0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DF60-EBF7-4AD1-81DC-E998472E314B}" type="pres">
      <dgm:prSet presAssocID="{E36E7E50-E526-4846-97E0-C374C68560FB}" presName="sibTrans" presStyleCnt="0"/>
      <dgm:spPr/>
    </dgm:pt>
    <dgm:pt modelId="{76F76163-3BF0-4E47-8D40-DECE7152B4C1}" type="pres">
      <dgm:prSet presAssocID="{8D1E7F92-E18A-49CA-8614-94449D29F442}" presName="composite" presStyleCnt="0"/>
      <dgm:spPr/>
    </dgm:pt>
    <dgm:pt modelId="{643F303B-88BC-4A66-A644-03C5B6608C8D}" type="pres">
      <dgm:prSet presAssocID="{8D1E7F92-E18A-49CA-8614-94449D29F442}" presName="ParentAccent1" presStyleLbl="alignNode1" presStyleIdx="22" presStyleCnt="44"/>
      <dgm:spPr/>
    </dgm:pt>
    <dgm:pt modelId="{391D99CD-D47D-4E15-A480-D6E8119074AD}" type="pres">
      <dgm:prSet presAssocID="{8D1E7F92-E18A-49CA-8614-94449D29F442}" presName="ParentAccent2" presStyleLbl="alignNode1" presStyleIdx="23" presStyleCnt="44"/>
      <dgm:spPr/>
    </dgm:pt>
    <dgm:pt modelId="{B3A94B37-A243-4F69-B8CE-5000C9C2AC44}" type="pres">
      <dgm:prSet presAssocID="{8D1E7F92-E18A-49CA-8614-94449D29F442}" presName="ParentAccent3" presStyleLbl="alignNode1" presStyleIdx="24" presStyleCnt="44"/>
      <dgm:spPr/>
    </dgm:pt>
    <dgm:pt modelId="{A38FF715-C124-4E8F-A92C-C436BB76F086}" type="pres">
      <dgm:prSet presAssocID="{8D1E7F92-E18A-49CA-8614-94449D29F442}" presName="ParentAccent4" presStyleLbl="alignNode1" presStyleIdx="25" presStyleCnt="44"/>
      <dgm:spPr/>
    </dgm:pt>
    <dgm:pt modelId="{8916A2D8-A335-4A13-B9EB-9BE3402A7CDA}" type="pres">
      <dgm:prSet presAssocID="{8D1E7F92-E18A-49CA-8614-94449D29F442}" presName="ParentAccent5" presStyleLbl="alignNode1" presStyleIdx="26" presStyleCnt="44"/>
      <dgm:spPr/>
    </dgm:pt>
    <dgm:pt modelId="{F72DC989-E32D-47D2-8CB4-851F11351D2F}" type="pres">
      <dgm:prSet presAssocID="{8D1E7F92-E18A-49CA-8614-94449D29F442}" presName="ParentAccent6" presStyleLbl="alignNode1" presStyleIdx="27" presStyleCnt="44"/>
      <dgm:spPr/>
    </dgm:pt>
    <dgm:pt modelId="{8ECDDF56-2E88-4D5B-9A80-017A895C3E21}" type="pres">
      <dgm:prSet presAssocID="{8D1E7F92-E18A-49CA-8614-94449D29F442}" presName="ParentAccent7" presStyleLbl="alignNode1" presStyleIdx="28" presStyleCnt="44"/>
      <dgm:spPr/>
    </dgm:pt>
    <dgm:pt modelId="{1F4BA7A1-5188-40AA-896F-9A2D1308AB11}" type="pres">
      <dgm:prSet presAssocID="{8D1E7F92-E18A-49CA-8614-94449D29F442}" presName="ParentAccent8" presStyleLbl="alignNode1" presStyleIdx="29" presStyleCnt="44"/>
      <dgm:spPr/>
    </dgm:pt>
    <dgm:pt modelId="{C4C2CF30-9723-46EC-8004-51312B8195C8}" type="pres">
      <dgm:prSet presAssocID="{8D1E7F92-E18A-49CA-8614-94449D29F442}" presName="ParentAccent9" presStyleLbl="alignNode1" presStyleIdx="30" presStyleCnt="44"/>
      <dgm:spPr/>
    </dgm:pt>
    <dgm:pt modelId="{41762B40-7018-4F72-BFF0-8207F295D9D4}" type="pres">
      <dgm:prSet presAssocID="{8D1E7F92-E18A-49CA-8614-94449D29F442}" presName="ParentAccent10" presStyleLbl="alignNode1" presStyleIdx="31" presStyleCnt="44"/>
      <dgm:spPr/>
    </dgm:pt>
    <dgm:pt modelId="{30C04EBB-912C-4466-BA8A-D10343E7EAD5}" type="pres">
      <dgm:prSet presAssocID="{8D1E7F92-E18A-49CA-8614-94449D29F442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405ED-925E-47F3-8C6A-2AEC005963B7}" type="pres">
      <dgm:prSet presAssocID="{4B690F87-D05E-496D-A4E4-E8AB3AF7BE2C}" presName="sibTrans" presStyleCnt="0"/>
      <dgm:spPr/>
    </dgm:pt>
    <dgm:pt modelId="{5F7A7C8C-7B9D-4AFB-8A54-53455B38AE88}" type="pres">
      <dgm:prSet presAssocID="{0E5AF126-266B-49A0-BC34-79E9F8B6C9B4}" presName="composite" presStyleCnt="0"/>
      <dgm:spPr/>
    </dgm:pt>
    <dgm:pt modelId="{49D15EF7-E053-4329-9DDF-0D45F42AABB6}" type="pres">
      <dgm:prSet presAssocID="{0E5AF126-266B-49A0-BC34-79E9F8B6C9B4}" presName="ParentAccent1" presStyleLbl="alignNode1" presStyleIdx="33" presStyleCnt="44"/>
      <dgm:spPr/>
    </dgm:pt>
    <dgm:pt modelId="{453F461A-5886-4649-A3CC-67B276DB1563}" type="pres">
      <dgm:prSet presAssocID="{0E5AF126-266B-49A0-BC34-79E9F8B6C9B4}" presName="ParentAccent2" presStyleLbl="alignNode1" presStyleIdx="34" presStyleCnt="44"/>
      <dgm:spPr/>
    </dgm:pt>
    <dgm:pt modelId="{C6B988E4-2B5B-4515-A063-DF42DE6FC332}" type="pres">
      <dgm:prSet presAssocID="{0E5AF126-266B-49A0-BC34-79E9F8B6C9B4}" presName="ParentAccent3" presStyleLbl="alignNode1" presStyleIdx="35" presStyleCnt="44"/>
      <dgm:spPr/>
    </dgm:pt>
    <dgm:pt modelId="{F7CC20CC-43B9-4058-8681-D0E35BF37224}" type="pres">
      <dgm:prSet presAssocID="{0E5AF126-266B-49A0-BC34-79E9F8B6C9B4}" presName="ParentAccent4" presStyleLbl="alignNode1" presStyleIdx="36" presStyleCnt="44"/>
      <dgm:spPr/>
    </dgm:pt>
    <dgm:pt modelId="{2504F7ED-FF54-4858-B951-8B021E5ACED1}" type="pres">
      <dgm:prSet presAssocID="{0E5AF126-266B-49A0-BC34-79E9F8B6C9B4}" presName="ParentAccent5" presStyleLbl="alignNode1" presStyleIdx="37" presStyleCnt="44"/>
      <dgm:spPr/>
    </dgm:pt>
    <dgm:pt modelId="{0816C871-C733-4874-AC31-0678CEADF744}" type="pres">
      <dgm:prSet presAssocID="{0E5AF126-266B-49A0-BC34-79E9F8B6C9B4}" presName="ParentAccent6" presStyleLbl="alignNode1" presStyleIdx="38" presStyleCnt="44"/>
      <dgm:spPr/>
    </dgm:pt>
    <dgm:pt modelId="{D3B08B7F-8DBA-4043-92F4-1960E8EE4277}" type="pres">
      <dgm:prSet presAssocID="{0E5AF126-266B-49A0-BC34-79E9F8B6C9B4}" presName="ParentAccent7" presStyleLbl="alignNode1" presStyleIdx="39" presStyleCnt="44"/>
      <dgm:spPr/>
    </dgm:pt>
    <dgm:pt modelId="{9922F045-CDB0-4C0B-9B42-143668F57144}" type="pres">
      <dgm:prSet presAssocID="{0E5AF126-266B-49A0-BC34-79E9F8B6C9B4}" presName="ParentAccent8" presStyleLbl="alignNode1" presStyleIdx="40" presStyleCnt="44"/>
      <dgm:spPr/>
    </dgm:pt>
    <dgm:pt modelId="{766B9B9C-5503-40D1-B607-882A235DD3AC}" type="pres">
      <dgm:prSet presAssocID="{0E5AF126-266B-49A0-BC34-79E9F8B6C9B4}" presName="ParentAccent9" presStyleLbl="alignNode1" presStyleIdx="41" presStyleCnt="44"/>
      <dgm:spPr/>
    </dgm:pt>
    <dgm:pt modelId="{581B064D-A1C7-42E0-9090-93E81F4671F0}" type="pres">
      <dgm:prSet presAssocID="{0E5AF126-266B-49A0-BC34-79E9F8B6C9B4}" presName="ParentAccent10" presStyleLbl="alignNode1" presStyleIdx="42" presStyleCnt="44"/>
      <dgm:spPr/>
    </dgm:pt>
    <dgm:pt modelId="{76DDAC51-7449-4138-AB8E-F0CA76C9CA51}" type="pres">
      <dgm:prSet presAssocID="{0E5AF126-266B-49A0-BC34-79E9F8B6C9B4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C8AE09-2704-43A9-AF4E-6448295370F9}" type="presOf" srcId="{0E5AF126-266B-49A0-BC34-79E9F8B6C9B4}" destId="{76DDAC51-7449-4138-AB8E-F0CA76C9CA51}" srcOrd="0" destOrd="0" presId="urn:microsoft.com/office/officeart/2011/layout/ConvergingText"/>
    <dgm:cxn modelId="{CD20A5B3-E947-4642-999A-EB7A4B5D67EF}" srcId="{37499271-77BF-46E3-AE26-4989E572BD64}" destId="{5DFE7041-64CD-4760-B193-B2E903E9FDF0}" srcOrd="1" destOrd="0" parTransId="{97574B54-554A-4046-BE0C-6FF7C41C8779}" sibTransId="{E36E7E50-E526-4846-97E0-C374C68560FB}"/>
    <dgm:cxn modelId="{175F6B32-47C0-48B5-A91A-E051C45F3FEA}" srcId="{37499271-77BF-46E3-AE26-4989E572BD64}" destId="{EBC3019B-26FD-4B78-A63D-7A8CDF328381}" srcOrd="0" destOrd="0" parTransId="{4B31354C-01C2-45AD-A8B9-332CA230E341}" sibTransId="{351A0F33-B004-469E-A4AB-17403C876DFC}"/>
    <dgm:cxn modelId="{7E337FF8-D32F-4827-A5E0-5B7651553BD3}" srcId="{37499271-77BF-46E3-AE26-4989E572BD64}" destId="{0E5AF126-266B-49A0-BC34-79E9F8B6C9B4}" srcOrd="3" destOrd="0" parTransId="{F487681A-1B5E-41D8-A182-EC1044F8EC93}" sibTransId="{4C4ED0C1-FC53-4CDB-BED8-F93A3568FB02}"/>
    <dgm:cxn modelId="{8E37BB48-A36F-4D20-B9E4-8AA8CFEE2F02}" type="presOf" srcId="{5DFE7041-64CD-4760-B193-B2E903E9FDF0}" destId="{968A2591-839D-4495-A25A-903CF1B3C739}" srcOrd="0" destOrd="0" presId="urn:microsoft.com/office/officeart/2011/layout/ConvergingText"/>
    <dgm:cxn modelId="{0265B50C-7617-4DF9-A2EF-80170B547AB8}" type="presOf" srcId="{37499271-77BF-46E3-AE26-4989E572BD64}" destId="{33886E2D-CD97-4D59-9E3A-4F47900665F5}" srcOrd="0" destOrd="0" presId="urn:microsoft.com/office/officeart/2011/layout/ConvergingText"/>
    <dgm:cxn modelId="{233AF752-B97D-42C7-9024-294A0BE02825}" srcId="{37499271-77BF-46E3-AE26-4989E572BD64}" destId="{8D1E7F92-E18A-49CA-8614-94449D29F442}" srcOrd="2" destOrd="0" parTransId="{93256F86-8AB1-417F-84B5-3BB1F1398688}" sibTransId="{4B690F87-D05E-496D-A4E4-E8AB3AF7BE2C}"/>
    <dgm:cxn modelId="{9D3B4868-63A6-412A-B9AD-66BD945049D4}" type="presOf" srcId="{EBC3019B-26FD-4B78-A63D-7A8CDF328381}" destId="{D5BC0135-0B48-4962-B2A3-8454F7DF557D}" srcOrd="0" destOrd="0" presId="urn:microsoft.com/office/officeart/2011/layout/ConvergingText"/>
    <dgm:cxn modelId="{B04AAADD-C5BD-4A2A-A5EA-CEA95221D457}" type="presOf" srcId="{8D1E7F92-E18A-49CA-8614-94449D29F442}" destId="{30C04EBB-912C-4466-BA8A-D10343E7EAD5}" srcOrd="0" destOrd="0" presId="urn:microsoft.com/office/officeart/2011/layout/ConvergingText"/>
    <dgm:cxn modelId="{16D9E8EE-05A4-40C5-94E4-4AB625BF6E53}" type="presParOf" srcId="{33886E2D-CD97-4D59-9E3A-4F47900665F5}" destId="{0F326C86-D043-4599-A3BC-800FDE76963B}" srcOrd="0" destOrd="0" presId="urn:microsoft.com/office/officeart/2011/layout/ConvergingText"/>
    <dgm:cxn modelId="{E2946F56-7AB2-4312-A79E-58DEDA5738FE}" type="presParOf" srcId="{0F326C86-D043-4599-A3BC-800FDE76963B}" destId="{FA94090E-A156-495A-9C0E-FBBBF9895058}" srcOrd="0" destOrd="0" presId="urn:microsoft.com/office/officeart/2011/layout/ConvergingText"/>
    <dgm:cxn modelId="{C5E3836A-4197-4B59-A8EA-679860800624}" type="presParOf" srcId="{0F326C86-D043-4599-A3BC-800FDE76963B}" destId="{265539DA-798B-4A7E-97AA-E217B34E98F7}" srcOrd="1" destOrd="0" presId="urn:microsoft.com/office/officeart/2011/layout/ConvergingText"/>
    <dgm:cxn modelId="{F9F50590-1290-4828-A9D5-7972F6BC7C0D}" type="presParOf" srcId="{0F326C86-D043-4599-A3BC-800FDE76963B}" destId="{F4FAF159-0300-452C-A208-E6AA8CF4CB5A}" srcOrd="2" destOrd="0" presId="urn:microsoft.com/office/officeart/2011/layout/ConvergingText"/>
    <dgm:cxn modelId="{49454FD7-9D56-4953-AA2A-E304C48DAC39}" type="presParOf" srcId="{0F326C86-D043-4599-A3BC-800FDE76963B}" destId="{06EC32C1-3BBB-4819-96BC-C25FEA6B535F}" srcOrd="3" destOrd="0" presId="urn:microsoft.com/office/officeart/2011/layout/ConvergingText"/>
    <dgm:cxn modelId="{EA117126-AE47-4E9C-8336-B2F84F331B48}" type="presParOf" srcId="{0F326C86-D043-4599-A3BC-800FDE76963B}" destId="{0F6E40A2-3619-4323-96E5-3D0FD7A9B971}" srcOrd="4" destOrd="0" presId="urn:microsoft.com/office/officeart/2011/layout/ConvergingText"/>
    <dgm:cxn modelId="{F18C5E7A-B7F5-43BF-9D54-3B9FDC39DE3E}" type="presParOf" srcId="{0F326C86-D043-4599-A3BC-800FDE76963B}" destId="{EF527641-7BB2-454C-837B-5655378C5D2E}" srcOrd="5" destOrd="0" presId="urn:microsoft.com/office/officeart/2011/layout/ConvergingText"/>
    <dgm:cxn modelId="{406BE57A-58D5-4F77-8F17-EEB3FAB5B258}" type="presParOf" srcId="{0F326C86-D043-4599-A3BC-800FDE76963B}" destId="{7A4C9F90-2198-42AF-A17C-2EA7E0240FE3}" srcOrd="6" destOrd="0" presId="urn:microsoft.com/office/officeart/2011/layout/ConvergingText"/>
    <dgm:cxn modelId="{1B31328E-B126-4E81-A977-E8FD985E0A24}" type="presParOf" srcId="{0F326C86-D043-4599-A3BC-800FDE76963B}" destId="{BC77516C-A841-4D5E-A901-0BEF4C3A7C77}" srcOrd="7" destOrd="0" presId="urn:microsoft.com/office/officeart/2011/layout/ConvergingText"/>
    <dgm:cxn modelId="{EC7BC573-F6CF-4020-8119-E3868363F564}" type="presParOf" srcId="{0F326C86-D043-4599-A3BC-800FDE76963B}" destId="{29C05E39-D366-4A40-BA2D-3FC4173D2327}" srcOrd="8" destOrd="0" presId="urn:microsoft.com/office/officeart/2011/layout/ConvergingText"/>
    <dgm:cxn modelId="{40353829-D0CE-4AF7-B210-AD584103EEDC}" type="presParOf" srcId="{0F326C86-D043-4599-A3BC-800FDE76963B}" destId="{2000B691-FDFB-4944-867A-6920C69D6DFB}" srcOrd="9" destOrd="0" presId="urn:microsoft.com/office/officeart/2011/layout/ConvergingText"/>
    <dgm:cxn modelId="{9A7A4104-C680-4F79-915D-2FA8698F844F}" type="presParOf" srcId="{0F326C86-D043-4599-A3BC-800FDE76963B}" destId="{D5BC0135-0B48-4962-B2A3-8454F7DF557D}" srcOrd="10" destOrd="0" presId="urn:microsoft.com/office/officeart/2011/layout/ConvergingText"/>
    <dgm:cxn modelId="{EEEE7C4D-AEC5-47A2-A4AA-949DD74AA0A7}" type="presParOf" srcId="{33886E2D-CD97-4D59-9E3A-4F47900665F5}" destId="{C425AF6B-13B7-4D4C-BEB4-EAB2568BF138}" srcOrd="1" destOrd="0" presId="urn:microsoft.com/office/officeart/2011/layout/ConvergingText"/>
    <dgm:cxn modelId="{5251A1DA-EA92-4960-95B1-D46A6503D033}" type="presParOf" srcId="{33886E2D-CD97-4D59-9E3A-4F47900665F5}" destId="{F65A4CE9-26D9-416F-8800-056F7EF6F992}" srcOrd="2" destOrd="0" presId="urn:microsoft.com/office/officeart/2011/layout/ConvergingText"/>
    <dgm:cxn modelId="{400C8C85-F979-49E0-AAF0-932532081B26}" type="presParOf" srcId="{F65A4CE9-26D9-416F-8800-056F7EF6F992}" destId="{901AA878-E36E-45F7-A9B4-87B50AE5B422}" srcOrd="0" destOrd="0" presId="urn:microsoft.com/office/officeart/2011/layout/ConvergingText"/>
    <dgm:cxn modelId="{0E5EF6D5-49F0-43E5-A7C8-A49E7B764E9B}" type="presParOf" srcId="{F65A4CE9-26D9-416F-8800-056F7EF6F992}" destId="{1D20A859-0E8C-4EE5-85BC-D2A536603A0C}" srcOrd="1" destOrd="0" presId="urn:microsoft.com/office/officeart/2011/layout/ConvergingText"/>
    <dgm:cxn modelId="{98EDB1C8-74DD-4888-9868-5757D6BBF4A2}" type="presParOf" srcId="{F65A4CE9-26D9-416F-8800-056F7EF6F992}" destId="{749A42EC-93B4-4695-A055-E7FFC1EDFCCC}" srcOrd="2" destOrd="0" presId="urn:microsoft.com/office/officeart/2011/layout/ConvergingText"/>
    <dgm:cxn modelId="{003DC4D2-A516-4727-A61F-0B601F43FBA8}" type="presParOf" srcId="{F65A4CE9-26D9-416F-8800-056F7EF6F992}" destId="{509119B0-DFC6-43DC-BA0F-EE91D730664A}" srcOrd="3" destOrd="0" presId="urn:microsoft.com/office/officeart/2011/layout/ConvergingText"/>
    <dgm:cxn modelId="{7F604CAF-BC7E-4FB0-9BE2-72F2F09518A9}" type="presParOf" srcId="{F65A4CE9-26D9-416F-8800-056F7EF6F992}" destId="{9B299CCE-46F0-4600-914E-DDBB6D19376D}" srcOrd="4" destOrd="0" presId="urn:microsoft.com/office/officeart/2011/layout/ConvergingText"/>
    <dgm:cxn modelId="{CFBDF1DC-D408-46E8-9827-51EAE9BB1777}" type="presParOf" srcId="{F65A4CE9-26D9-416F-8800-056F7EF6F992}" destId="{061DD639-0523-4059-AC96-9BC1404A1547}" srcOrd="5" destOrd="0" presId="urn:microsoft.com/office/officeart/2011/layout/ConvergingText"/>
    <dgm:cxn modelId="{93070769-33AC-47D4-A44E-9D4AC1F48709}" type="presParOf" srcId="{F65A4CE9-26D9-416F-8800-056F7EF6F992}" destId="{731B3B3D-F944-423E-91DF-8F5E7B40FEC3}" srcOrd="6" destOrd="0" presId="urn:microsoft.com/office/officeart/2011/layout/ConvergingText"/>
    <dgm:cxn modelId="{470BFA51-7DDA-4382-8874-F83E9473B736}" type="presParOf" srcId="{F65A4CE9-26D9-416F-8800-056F7EF6F992}" destId="{89BECFE5-1067-4C12-ADDB-101EE677CAFC}" srcOrd="7" destOrd="0" presId="urn:microsoft.com/office/officeart/2011/layout/ConvergingText"/>
    <dgm:cxn modelId="{AFD30F1E-BA3B-4A42-A02E-0E10199D9B6E}" type="presParOf" srcId="{F65A4CE9-26D9-416F-8800-056F7EF6F992}" destId="{E65ED09C-F0B3-4362-AD01-BEC2A1D9B257}" srcOrd="8" destOrd="0" presId="urn:microsoft.com/office/officeart/2011/layout/ConvergingText"/>
    <dgm:cxn modelId="{18D63647-69DC-42CD-A7E0-8A754AF64633}" type="presParOf" srcId="{F65A4CE9-26D9-416F-8800-056F7EF6F992}" destId="{CCE92286-0FCB-440A-842A-35F82A240912}" srcOrd="9" destOrd="0" presId="urn:microsoft.com/office/officeart/2011/layout/ConvergingText"/>
    <dgm:cxn modelId="{17B24EE1-BC90-452B-9603-77470336BEDE}" type="presParOf" srcId="{F65A4CE9-26D9-416F-8800-056F7EF6F992}" destId="{968A2591-839D-4495-A25A-903CF1B3C739}" srcOrd="10" destOrd="0" presId="urn:microsoft.com/office/officeart/2011/layout/ConvergingText"/>
    <dgm:cxn modelId="{DCFBBB8E-57FF-4263-906F-C8CD246AE140}" type="presParOf" srcId="{33886E2D-CD97-4D59-9E3A-4F47900665F5}" destId="{B958DF60-EBF7-4AD1-81DC-E998472E314B}" srcOrd="3" destOrd="0" presId="urn:microsoft.com/office/officeart/2011/layout/ConvergingText"/>
    <dgm:cxn modelId="{947E9334-96DD-4BB0-9B86-9968DAC0BEB5}" type="presParOf" srcId="{33886E2D-CD97-4D59-9E3A-4F47900665F5}" destId="{76F76163-3BF0-4E47-8D40-DECE7152B4C1}" srcOrd="4" destOrd="0" presId="urn:microsoft.com/office/officeart/2011/layout/ConvergingText"/>
    <dgm:cxn modelId="{7D7705C5-AD94-48B3-A672-EEA525CADE4E}" type="presParOf" srcId="{76F76163-3BF0-4E47-8D40-DECE7152B4C1}" destId="{643F303B-88BC-4A66-A644-03C5B6608C8D}" srcOrd="0" destOrd="0" presId="urn:microsoft.com/office/officeart/2011/layout/ConvergingText"/>
    <dgm:cxn modelId="{2A5C9777-AA10-4B12-BA3F-15F9DB0FC8A6}" type="presParOf" srcId="{76F76163-3BF0-4E47-8D40-DECE7152B4C1}" destId="{391D99CD-D47D-4E15-A480-D6E8119074AD}" srcOrd="1" destOrd="0" presId="urn:microsoft.com/office/officeart/2011/layout/ConvergingText"/>
    <dgm:cxn modelId="{98EACB75-0F7E-40A5-A9DD-8965BBF59B72}" type="presParOf" srcId="{76F76163-3BF0-4E47-8D40-DECE7152B4C1}" destId="{B3A94B37-A243-4F69-B8CE-5000C9C2AC44}" srcOrd="2" destOrd="0" presId="urn:microsoft.com/office/officeart/2011/layout/ConvergingText"/>
    <dgm:cxn modelId="{AD57CCDF-CBF6-4023-B1B8-30FEBBA665AD}" type="presParOf" srcId="{76F76163-3BF0-4E47-8D40-DECE7152B4C1}" destId="{A38FF715-C124-4E8F-A92C-C436BB76F086}" srcOrd="3" destOrd="0" presId="urn:microsoft.com/office/officeart/2011/layout/ConvergingText"/>
    <dgm:cxn modelId="{C9AEE1B3-BA13-41EB-A2C1-2D87D3BECA33}" type="presParOf" srcId="{76F76163-3BF0-4E47-8D40-DECE7152B4C1}" destId="{8916A2D8-A335-4A13-B9EB-9BE3402A7CDA}" srcOrd="4" destOrd="0" presId="urn:microsoft.com/office/officeart/2011/layout/ConvergingText"/>
    <dgm:cxn modelId="{6499222C-2C49-4804-B013-BF44BE2C305F}" type="presParOf" srcId="{76F76163-3BF0-4E47-8D40-DECE7152B4C1}" destId="{F72DC989-E32D-47D2-8CB4-851F11351D2F}" srcOrd="5" destOrd="0" presId="urn:microsoft.com/office/officeart/2011/layout/ConvergingText"/>
    <dgm:cxn modelId="{CE5F7624-B4FC-4DCD-8A16-C7B09B2B98B0}" type="presParOf" srcId="{76F76163-3BF0-4E47-8D40-DECE7152B4C1}" destId="{8ECDDF56-2E88-4D5B-9A80-017A895C3E21}" srcOrd="6" destOrd="0" presId="urn:microsoft.com/office/officeart/2011/layout/ConvergingText"/>
    <dgm:cxn modelId="{E54A4563-A86C-463D-968D-E1D2AED86337}" type="presParOf" srcId="{76F76163-3BF0-4E47-8D40-DECE7152B4C1}" destId="{1F4BA7A1-5188-40AA-896F-9A2D1308AB11}" srcOrd="7" destOrd="0" presId="urn:microsoft.com/office/officeart/2011/layout/ConvergingText"/>
    <dgm:cxn modelId="{C8B5682F-8961-4E53-A92E-43927F1C5B37}" type="presParOf" srcId="{76F76163-3BF0-4E47-8D40-DECE7152B4C1}" destId="{C4C2CF30-9723-46EC-8004-51312B8195C8}" srcOrd="8" destOrd="0" presId="urn:microsoft.com/office/officeart/2011/layout/ConvergingText"/>
    <dgm:cxn modelId="{EC8F9059-3D1D-43C9-90EF-9B20FD90659F}" type="presParOf" srcId="{76F76163-3BF0-4E47-8D40-DECE7152B4C1}" destId="{41762B40-7018-4F72-BFF0-8207F295D9D4}" srcOrd="9" destOrd="0" presId="urn:microsoft.com/office/officeart/2011/layout/ConvergingText"/>
    <dgm:cxn modelId="{0B6DE131-26AB-42AA-A590-662BB85DDFE2}" type="presParOf" srcId="{76F76163-3BF0-4E47-8D40-DECE7152B4C1}" destId="{30C04EBB-912C-4466-BA8A-D10343E7EAD5}" srcOrd="10" destOrd="0" presId="urn:microsoft.com/office/officeart/2011/layout/ConvergingText"/>
    <dgm:cxn modelId="{77E0A1F8-3E54-40B0-97B7-235A593DCAD2}" type="presParOf" srcId="{33886E2D-CD97-4D59-9E3A-4F47900665F5}" destId="{49B405ED-925E-47F3-8C6A-2AEC005963B7}" srcOrd="5" destOrd="0" presId="urn:microsoft.com/office/officeart/2011/layout/ConvergingText"/>
    <dgm:cxn modelId="{FE642D64-B294-49BA-B3DB-9C3614ECC436}" type="presParOf" srcId="{33886E2D-CD97-4D59-9E3A-4F47900665F5}" destId="{5F7A7C8C-7B9D-4AFB-8A54-53455B38AE88}" srcOrd="6" destOrd="0" presId="urn:microsoft.com/office/officeart/2011/layout/ConvergingText"/>
    <dgm:cxn modelId="{D12467AF-8F8F-494E-8997-DF5D06F8403A}" type="presParOf" srcId="{5F7A7C8C-7B9D-4AFB-8A54-53455B38AE88}" destId="{49D15EF7-E053-4329-9DDF-0D45F42AABB6}" srcOrd="0" destOrd="0" presId="urn:microsoft.com/office/officeart/2011/layout/ConvergingText"/>
    <dgm:cxn modelId="{2840CB88-D246-45A5-8DA2-31699AEA72F9}" type="presParOf" srcId="{5F7A7C8C-7B9D-4AFB-8A54-53455B38AE88}" destId="{453F461A-5886-4649-A3CC-67B276DB1563}" srcOrd="1" destOrd="0" presId="urn:microsoft.com/office/officeart/2011/layout/ConvergingText"/>
    <dgm:cxn modelId="{20B39B13-5358-4D23-B53A-12B6DFA245B6}" type="presParOf" srcId="{5F7A7C8C-7B9D-4AFB-8A54-53455B38AE88}" destId="{C6B988E4-2B5B-4515-A063-DF42DE6FC332}" srcOrd="2" destOrd="0" presId="urn:microsoft.com/office/officeart/2011/layout/ConvergingText"/>
    <dgm:cxn modelId="{60934213-D014-4BC3-A29C-78F443F8B1A6}" type="presParOf" srcId="{5F7A7C8C-7B9D-4AFB-8A54-53455B38AE88}" destId="{F7CC20CC-43B9-4058-8681-D0E35BF37224}" srcOrd="3" destOrd="0" presId="urn:microsoft.com/office/officeart/2011/layout/ConvergingText"/>
    <dgm:cxn modelId="{CFDDE6BB-92C5-4C44-BBA2-1BBEF33B250E}" type="presParOf" srcId="{5F7A7C8C-7B9D-4AFB-8A54-53455B38AE88}" destId="{2504F7ED-FF54-4858-B951-8B021E5ACED1}" srcOrd="4" destOrd="0" presId="urn:microsoft.com/office/officeart/2011/layout/ConvergingText"/>
    <dgm:cxn modelId="{7EE97A92-FD10-4C60-BDB0-4D7A946A1082}" type="presParOf" srcId="{5F7A7C8C-7B9D-4AFB-8A54-53455B38AE88}" destId="{0816C871-C733-4874-AC31-0678CEADF744}" srcOrd="5" destOrd="0" presId="urn:microsoft.com/office/officeart/2011/layout/ConvergingText"/>
    <dgm:cxn modelId="{F37BA58E-1506-4BE4-9D31-5FDA2623E1B0}" type="presParOf" srcId="{5F7A7C8C-7B9D-4AFB-8A54-53455B38AE88}" destId="{D3B08B7F-8DBA-4043-92F4-1960E8EE4277}" srcOrd="6" destOrd="0" presId="urn:microsoft.com/office/officeart/2011/layout/ConvergingText"/>
    <dgm:cxn modelId="{0BDC647B-061C-4E80-B357-C02DA75F3B3D}" type="presParOf" srcId="{5F7A7C8C-7B9D-4AFB-8A54-53455B38AE88}" destId="{9922F045-CDB0-4C0B-9B42-143668F57144}" srcOrd="7" destOrd="0" presId="urn:microsoft.com/office/officeart/2011/layout/ConvergingText"/>
    <dgm:cxn modelId="{6D3982A3-B51B-4721-BAD4-169960DB1103}" type="presParOf" srcId="{5F7A7C8C-7B9D-4AFB-8A54-53455B38AE88}" destId="{766B9B9C-5503-40D1-B607-882A235DD3AC}" srcOrd="8" destOrd="0" presId="urn:microsoft.com/office/officeart/2011/layout/ConvergingText"/>
    <dgm:cxn modelId="{27445A9D-1F34-4F53-8ACA-1DBDBE61E85C}" type="presParOf" srcId="{5F7A7C8C-7B9D-4AFB-8A54-53455B38AE88}" destId="{581B064D-A1C7-42E0-9090-93E81F4671F0}" srcOrd="9" destOrd="0" presId="urn:microsoft.com/office/officeart/2011/layout/ConvergingText"/>
    <dgm:cxn modelId="{C3351D9B-A74F-46C6-8C08-2CC8354F0D19}" type="presParOf" srcId="{5F7A7C8C-7B9D-4AFB-8A54-53455B38AE88}" destId="{76DDAC51-7449-4138-AB8E-F0CA76C9CA51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7499271-77BF-46E3-AE26-4989E572BD64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3019B-26FD-4B78-A63D-7A8CDF328381}">
      <dgm:prSet/>
      <dgm:spPr/>
      <dgm:t>
        <a:bodyPr/>
        <a:lstStyle/>
        <a:p>
          <a:pPr rtl="0"/>
          <a:r>
            <a:rPr lang="en-US" b="0" dirty="0" smtClean="0"/>
            <a:t>MACHINE LEARNING APPROACH</a:t>
          </a:r>
          <a:endParaRPr lang="en-US" dirty="0"/>
        </a:p>
      </dgm:t>
    </dgm:pt>
    <dgm:pt modelId="{4B31354C-01C2-45AD-A8B9-332CA230E341}" type="parTrans" cxnId="{175F6B32-47C0-48B5-A91A-E051C45F3FEA}">
      <dgm:prSet/>
      <dgm:spPr/>
      <dgm:t>
        <a:bodyPr/>
        <a:lstStyle/>
        <a:p>
          <a:endParaRPr lang="en-US"/>
        </a:p>
      </dgm:t>
    </dgm:pt>
    <dgm:pt modelId="{351A0F33-B004-469E-A4AB-17403C876DFC}" type="sibTrans" cxnId="{175F6B32-47C0-48B5-A91A-E051C45F3FEA}">
      <dgm:prSet/>
      <dgm:spPr/>
      <dgm:t>
        <a:bodyPr/>
        <a:lstStyle/>
        <a:p>
          <a:endParaRPr lang="en-US"/>
        </a:p>
      </dgm:t>
    </dgm:pt>
    <dgm:pt modelId="{5DFE7041-64CD-4760-B193-B2E903E9FDF0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smtClean="0"/>
            <a:t>DATA SOURCES</a:t>
          </a:r>
          <a:endParaRPr lang="en-US"/>
        </a:p>
      </dgm:t>
    </dgm:pt>
    <dgm:pt modelId="{97574B54-554A-4046-BE0C-6FF7C41C8779}" type="parTrans" cxnId="{CD20A5B3-E947-4642-999A-EB7A4B5D67EF}">
      <dgm:prSet/>
      <dgm:spPr/>
      <dgm:t>
        <a:bodyPr/>
        <a:lstStyle/>
        <a:p>
          <a:endParaRPr lang="en-US"/>
        </a:p>
      </dgm:t>
    </dgm:pt>
    <dgm:pt modelId="{E36E7E50-E526-4846-97E0-C374C68560FB}" type="sibTrans" cxnId="{CD20A5B3-E947-4642-999A-EB7A4B5D67EF}">
      <dgm:prSet/>
      <dgm:spPr/>
      <dgm:t>
        <a:bodyPr/>
        <a:lstStyle/>
        <a:p>
          <a:endParaRPr lang="en-US"/>
        </a:p>
      </dgm:t>
    </dgm:pt>
    <dgm:pt modelId="{8D1E7F92-E18A-49CA-8614-94449D29F442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smtClean="0"/>
            <a:t>COLLABORATION PROBABILITY USING ML</a:t>
          </a:r>
          <a:endParaRPr lang="en-US"/>
        </a:p>
      </dgm:t>
    </dgm:pt>
    <dgm:pt modelId="{93256F86-8AB1-417F-84B5-3BB1F1398688}" type="parTrans" cxnId="{233AF752-B97D-42C7-9024-294A0BE02825}">
      <dgm:prSet/>
      <dgm:spPr/>
      <dgm:t>
        <a:bodyPr/>
        <a:lstStyle/>
        <a:p>
          <a:endParaRPr lang="en-US"/>
        </a:p>
      </dgm:t>
    </dgm:pt>
    <dgm:pt modelId="{4B690F87-D05E-496D-A4E4-E8AB3AF7BE2C}" type="sibTrans" cxnId="{233AF752-B97D-42C7-9024-294A0BE02825}">
      <dgm:prSet/>
      <dgm:spPr/>
      <dgm:t>
        <a:bodyPr/>
        <a:lstStyle/>
        <a:p>
          <a:endParaRPr lang="en-US"/>
        </a:p>
      </dgm:t>
    </dgm:pt>
    <dgm:pt modelId="{0E5AF126-266B-49A0-BC34-79E9F8B6C9B4}">
      <dgm:prSet/>
      <dgm:spPr/>
      <dgm:t>
        <a:bodyPr/>
        <a:lstStyle/>
        <a:p>
          <a:pPr rtl="0"/>
          <a:r>
            <a:rPr lang="en-US" b="0" smtClean="0"/>
            <a:t>PERFORMANCE MEASURES</a:t>
          </a:r>
          <a:endParaRPr lang="en-US"/>
        </a:p>
      </dgm:t>
    </dgm:pt>
    <dgm:pt modelId="{F487681A-1B5E-41D8-A182-EC1044F8EC93}" type="parTrans" cxnId="{7E337FF8-D32F-4827-A5E0-5B7651553BD3}">
      <dgm:prSet/>
      <dgm:spPr/>
      <dgm:t>
        <a:bodyPr/>
        <a:lstStyle/>
        <a:p>
          <a:endParaRPr lang="en-US"/>
        </a:p>
      </dgm:t>
    </dgm:pt>
    <dgm:pt modelId="{4C4ED0C1-FC53-4CDB-BED8-F93A3568FB02}" type="sibTrans" cxnId="{7E337FF8-D32F-4827-A5E0-5B7651553BD3}">
      <dgm:prSet/>
      <dgm:spPr/>
      <dgm:t>
        <a:bodyPr/>
        <a:lstStyle/>
        <a:p>
          <a:endParaRPr lang="en-US"/>
        </a:p>
      </dgm:t>
    </dgm:pt>
    <dgm:pt modelId="{33886E2D-CD97-4D59-9E3A-4F47900665F5}" type="pres">
      <dgm:prSet presAssocID="{37499271-77BF-46E3-AE26-4989E572BD6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326C86-D043-4599-A3BC-800FDE76963B}" type="pres">
      <dgm:prSet presAssocID="{EBC3019B-26FD-4B78-A63D-7A8CDF328381}" presName="composite" presStyleCnt="0"/>
      <dgm:spPr/>
    </dgm:pt>
    <dgm:pt modelId="{FA94090E-A156-495A-9C0E-FBBBF9895058}" type="pres">
      <dgm:prSet presAssocID="{EBC3019B-26FD-4B78-A63D-7A8CDF328381}" presName="ParentAccent1" presStyleLbl="alignNode1" presStyleIdx="0" presStyleCnt="44"/>
      <dgm:spPr/>
    </dgm:pt>
    <dgm:pt modelId="{265539DA-798B-4A7E-97AA-E217B34E98F7}" type="pres">
      <dgm:prSet presAssocID="{EBC3019B-26FD-4B78-A63D-7A8CDF328381}" presName="ParentAccent2" presStyleLbl="alignNode1" presStyleIdx="1" presStyleCnt="44"/>
      <dgm:spPr/>
    </dgm:pt>
    <dgm:pt modelId="{F4FAF159-0300-452C-A208-E6AA8CF4CB5A}" type="pres">
      <dgm:prSet presAssocID="{EBC3019B-26FD-4B78-A63D-7A8CDF328381}" presName="ParentAccent3" presStyleLbl="alignNode1" presStyleIdx="2" presStyleCnt="44"/>
      <dgm:spPr/>
    </dgm:pt>
    <dgm:pt modelId="{06EC32C1-3BBB-4819-96BC-C25FEA6B535F}" type="pres">
      <dgm:prSet presAssocID="{EBC3019B-26FD-4B78-A63D-7A8CDF328381}" presName="ParentAccent4" presStyleLbl="alignNode1" presStyleIdx="3" presStyleCnt="44"/>
      <dgm:spPr/>
    </dgm:pt>
    <dgm:pt modelId="{0F6E40A2-3619-4323-96E5-3D0FD7A9B971}" type="pres">
      <dgm:prSet presAssocID="{EBC3019B-26FD-4B78-A63D-7A8CDF328381}" presName="ParentAccent5" presStyleLbl="alignNode1" presStyleIdx="4" presStyleCnt="44"/>
      <dgm:spPr/>
    </dgm:pt>
    <dgm:pt modelId="{EF527641-7BB2-454C-837B-5655378C5D2E}" type="pres">
      <dgm:prSet presAssocID="{EBC3019B-26FD-4B78-A63D-7A8CDF328381}" presName="ParentAccent6" presStyleLbl="alignNode1" presStyleIdx="5" presStyleCnt="44"/>
      <dgm:spPr/>
    </dgm:pt>
    <dgm:pt modelId="{7A4C9F90-2198-42AF-A17C-2EA7E0240FE3}" type="pres">
      <dgm:prSet presAssocID="{EBC3019B-26FD-4B78-A63D-7A8CDF328381}" presName="ParentAccent7" presStyleLbl="alignNode1" presStyleIdx="6" presStyleCnt="44"/>
      <dgm:spPr/>
    </dgm:pt>
    <dgm:pt modelId="{BC77516C-A841-4D5E-A901-0BEF4C3A7C77}" type="pres">
      <dgm:prSet presAssocID="{EBC3019B-26FD-4B78-A63D-7A8CDF328381}" presName="ParentAccent8" presStyleLbl="alignNode1" presStyleIdx="7" presStyleCnt="44"/>
      <dgm:spPr/>
    </dgm:pt>
    <dgm:pt modelId="{29C05E39-D366-4A40-BA2D-3FC4173D2327}" type="pres">
      <dgm:prSet presAssocID="{EBC3019B-26FD-4B78-A63D-7A8CDF328381}" presName="ParentAccent9" presStyleLbl="alignNode1" presStyleIdx="8" presStyleCnt="44"/>
      <dgm:spPr/>
    </dgm:pt>
    <dgm:pt modelId="{2000B691-FDFB-4944-867A-6920C69D6DFB}" type="pres">
      <dgm:prSet presAssocID="{EBC3019B-26FD-4B78-A63D-7A8CDF328381}" presName="ParentAccent10" presStyleLbl="alignNode1" presStyleIdx="9" presStyleCnt="44"/>
      <dgm:spPr/>
    </dgm:pt>
    <dgm:pt modelId="{D5BC0135-0B48-4962-B2A3-8454F7DF557D}" type="pres">
      <dgm:prSet presAssocID="{EBC3019B-26FD-4B78-A63D-7A8CDF328381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5AF6B-13B7-4D4C-BEB4-EAB2568BF138}" type="pres">
      <dgm:prSet presAssocID="{351A0F33-B004-469E-A4AB-17403C876DFC}" presName="sibTrans" presStyleCnt="0"/>
      <dgm:spPr/>
    </dgm:pt>
    <dgm:pt modelId="{F65A4CE9-26D9-416F-8800-056F7EF6F992}" type="pres">
      <dgm:prSet presAssocID="{5DFE7041-64CD-4760-B193-B2E903E9FDF0}" presName="composite" presStyleCnt="0"/>
      <dgm:spPr/>
    </dgm:pt>
    <dgm:pt modelId="{901AA878-E36E-45F7-A9B4-87B50AE5B422}" type="pres">
      <dgm:prSet presAssocID="{5DFE7041-64CD-4760-B193-B2E903E9FDF0}" presName="ParentAccent1" presStyleLbl="alignNode1" presStyleIdx="11" presStyleCnt="44"/>
      <dgm:spPr/>
    </dgm:pt>
    <dgm:pt modelId="{1D20A859-0E8C-4EE5-85BC-D2A536603A0C}" type="pres">
      <dgm:prSet presAssocID="{5DFE7041-64CD-4760-B193-B2E903E9FDF0}" presName="ParentAccent2" presStyleLbl="alignNode1" presStyleIdx="12" presStyleCnt="44"/>
      <dgm:spPr/>
    </dgm:pt>
    <dgm:pt modelId="{749A42EC-93B4-4695-A055-E7FFC1EDFCCC}" type="pres">
      <dgm:prSet presAssocID="{5DFE7041-64CD-4760-B193-B2E903E9FDF0}" presName="ParentAccent3" presStyleLbl="alignNode1" presStyleIdx="13" presStyleCnt="44"/>
      <dgm:spPr/>
    </dgm:pt>
    <dgm:pt modelId="{509119B0-DFC6-43DC-BA0F-EE91D730664A}" type="pres">
      <dgm:prSet presAssocID="{5DFE7041-64CD-4760-B193-B2E903E9FDF0}" presName="ParentAccent4" presStyleLbl="alignNode1" presStyleIdx="14" presStyleCnt="44"/>
      <dgm:spPr/>
    </dgm:pt>
    <dgm:pt modelId="{9B299CCE-46F0-4600-914E-DDBB6D19376D}" type="pres">
      <dgm:prSet presAssocID="{5DFE7041-64CD-4760-B193-B2E903E9FDF0}" presName="ParentAccent5" presStyleLbl="alignNode1" presStyleIdx="15" presStyleCnt="44"/>
      <dgm:spPr/>
    </dgm:pt>
    <dgm:pt modelId="{061DD639-0523-4059-AC96-9BC1404A1547}" type="pres">
      <dgm:prSet presAssocID="{5DFE7041-64CD-4760-B193-B2E903E9FDF0}" presName="ParentAccent6" presStyleLbl="alignNode1" presStyleIdx="16" presStyleCnt="44"/>
      <dgm:spPr/>
    </dgm:pt>
    <dgm:pt modelId="{731B3B3D-F944-423E-91DF-8F5E7B40FEC3}" type="pres">
      <dgm:prSet presAssocID="{5DFE7041-64CD-4760-B193-B2E903E9FDF0}" presName="ParentAccent7" presStyleLbl="alignNode1" presStyleIdx="17" presStyleCnt="44"/>
      <dgm:spPr/>
    </dgm:pt>
    <dgm:pt modelId="{89BECFE5-1067-4C12-ADDB-101EE677CAFC}" type="pres">
      <dgm:prSet presAssocID="{5DFE7041-64CD-4760-B193-B2E903E9FDF0}" presName="ParentAccent8" presStyleLbl="alignNode1" presStyleIdx="18" presStyleCnt="44"/>
      <dgm:spPr/>
    </dgm:pt>
    <dgm:pt modelId="{E65ED09C-F0B3-4362-AD01-BEC2A1D9B257}" type="pres">
      <dgm:prSet presAssocID="{5DFE7041-64CD-4760-B193-B2E903E9FDF0}" presName="ParentAccent9" presStyleLbl="alignNode1" presStyleIdx="19" presStyleCnt="44"/>
      <dgm:spPr/>
    </dgm:pt>
    <dgm:pt modelId="{CCE92286-0FCB-440A-842A-35F82A240912}" type="pres">
      <dgm:prSet presAssocID="{5DFE7041-64CD-4760-B193-B2E903E9FDF0}" presName="ParentAccent10" presStyleLbl="alignNode1" presStyleIdx="20" presStyleCnt="44"/>
      <dgm:spPr/>
    </dgm:pt>
    <dgm:pt modelId="{968A2591-839D-4495-A25A-903CF1B3C739}" type="pres">
      <dgm:prSet presAssocID="{5DFE7041-64CD-4760-B193-B2E903E9FDF0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DF60-EBF7-4AD1-81DC-E998472E314B}" type="pres">
      <dgm:prSet presAssocID="{E36E7E50-E526-4846-97E0-C374C68560FB}" presName="sibTrans" presStyleCnt="0"/>
      <dgm:spPr/>
    </dgm:pt>
    <dgm:pt modelId="{76F76163-3BF0-4E47-8D40-DECE7152B4C1}" type="pres">
      <dgm:prSet presAssocID="{8D1E7F92-E18A-49CA-8614-94449D29F442}" presName="composite" presStyleCnt="0"/>
      <dgm:spPr/>
    </dgm:pt>
    <dgm:pt modelId="{643F303B-88BC-4A66-A644-03C5B6608C8D}" type="pres">
      <dgm:prSet presAssocID="{8D1E7F92-E18A-49CA-8614-94449D29F442}" presName="ParentAccent1" presStyleLbl="alignNode1" presStyleIdx="22" presStyleCnt="44"/>
      <dgm:spPr/>
    </dgm:pt>
    <dgm:pt modelId="{391D99CD-D47D-4E15-A480-D6E8119074AD}" type="pres">
      <dgm:prSet presAssocID="{8D1E7F92-E18A-49CA-8614-94449D29F442}" presName="ParentAccent2" presStyleLbl="alignNode1" presStyleIdx="23" presStyleCnt="44"/>
      <dgm:spPr/>
    </dgm:pt>
    <dgm:pt modelId="{B3A94B37-A243-4F69-B8CE-5000C9C2AC44}" type="pres">
      <dgm:prSet presAssocID="{8D1E7F92-E18A-49CA-8614-94449D29F442}" presName="ParentAccent3" presStyleLbl="alignNode1" presStyleIdx="24" presStyleCnt="44"/>
      <dgm:spPr/>
    </dgm:pt>
    <dgm:pt modelId="{A38FF715-C124-4E8F-A92C-C436BB76F086}" type="pres">
      <dgm:prSet presAssocID="{8D1E7F92-E18A-49CA-8614-94449D29F442}" presName="ParentAccent4" presStyleLbl="alignNode1" presStyleIdx="25" presStyleCnt="44"/>
      <dgm:spPr/>
    </dgm:pt>
    <dgm:pt modelId="{8916A2D8-A335-4A13-B9EB-9BE3402A7CDA}" type="pres">
      <dgm:prSet presAssocID="{8D1E7F92-E18A-49CA-8614-94449D29F442}" presName="ParentAccent5" presStyleLbl="alignNode1" presStyleIdx="26" presStyleCnt="44"/>
      <dgm:spPr/>
    </dgm:pt>
    <dgm:pt modelId="{F72DC989-E32D-47D2-8CB4-851F11351D2F}" type="pres">
      <dgm:prSet presAssocID="{8D1E7F92-E18A-49CA-8614-94449D29F442}" presName="ParentAccent6" presStyleLbl="alignNode1" presStyleIdx="27" presStyleCnt="44"/>
      <dgm:spPr/>
    </dgm:pt>
    <dgm:pt modelId="{8ECDDF56-2E88-4D5B-9A80-017A895C3E21}" type="pres">
      <dgm:prSet presAssocID="{8D1E7F92-E18A-49CA-8614-94449D29F442}" presName="ParentAccent7" presStyleLbl="alignNode1" presStyleIdx="28" presStyleCnt="44"/>
      <dgm:spPr/>
    </dgm:pt>
    <dgm:pt modelId="{1F4BA7A1-5188-40AA-896F-9A2D1308AB11}" type="pres">
      <dgm:prSet presAssocID="{8D1E7F92-E18A-49CA-8614-94449D29F442}" presName="ParentAccent8" presStyleLbl="alignNode1" presStyleIdx="29" presStyleCnt="44"/>
      <dgm:spPr/>
    </dgm:pt>
    <dgm:pt modelId="{C4C2CF30-9723-46EC-8004-51312B8195C8}" type="pres">
      <dgm:prSet presAssocID="{8D1E7F92-E18A-49CA-8614-94449D29F442}" presName="ParentAccent9" presStyleLbl="alignNode1" presStyleIdx="30" presStyleCnt="44"/>
      <dgm:spPr/>
    </dgm:pt>
    <dgm:pt modelId="{41762B40-7018-4F72-BFF0-8207F295D9D4}" type="pres">
      <dgm:prSet presAssocID="{8D1E7F92-E18A-49CA-8614-94449D29F442}" presName="ParentAccent10" presStyleLbl="alignNode1" presStyleIdx="31" presStyleCnt="44"/>
      <dgm:spPr/>
    </dgm:pt>
    <dgm:pt modelId="{30C04EBB-912C-4466-BA8A-D10343E7EAD5}" type="pres">
      <dgm:prSet presAssocID="{8D1E7F92-E18A-49CA-8614-94449D29F442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405ED-925E-47F3-8C6A-2AEC005963B7}" type="pres">
      <dgm:prSet presAssocID="{4B690F87-D05E-496D-A4E4-E8AB3AF7BE2C}" presName="sibTrans" presStyleCnt="0"/>
      <dgm:spPr/>
    </dgm:pt>
    <dgm:pt modelId="{5F7A7C8C-7B9D-4AFB-8A54-53455B38AE88}" type="pres">
      <dgm:prSet presAssocID="{0E5AF126-266B-49A0-BC34-79E9F8B6C9B4}" presName="composite" presStyleCnt="0"/>
      <dgm:spPr/>
    </dgm:pt>
    <dgm:pt modelId="{49D15EF7-E053-4329-9DDF-0D45F42AABB6}" type="pres">
      <dgm:prSet presAssocID="{0E5AF126-266B-49A0-BC34-79E9F8B6C9B4}" presName="ParentAccent1" presStyleLbl="alignNode1" presStyleIdx="33" presStyleCnt="44"/>
      <dgm:spPr/>
    </dgm:pt>
    <dgm:pt modelId="{453F461A-5886-4649-A3CC-67B276DB1563}" type="pres">
      <dgm:prSet presAssocID="{0E5AF126-266B-49A0-BC34-79E9F8B6C9B4}" presName="ParentAccent2" presStyleLbl="alignNode1" presStyleIdx="34" presStyleCnt="44"/>
      <dgm:spPr/>
    </dgm:pt>
    <dgm:pt modelId="{C6B988E4-2B5B-4515-A063-DF42DE6FC332}" type="pres">
      <dgm:prSet presAssocID="{0E5AF126-266B-49A0-BC34-79E9F8B6C9B4}" presName="ParentAccent3" presStyleLbl="alignNode1" presStyleIdx="35" presStyleCnt="44"/>
      <dgm:spPr/>
    </dgm:pt>
    <dgm:pt modelId="{F7CC20CC-43B9-4058-8681-D0E35BF37224}" type="pres">
      <dgm:prSet presAssocID="{0E5AF126-266B-49A0-BC34-79E9F8B6C9B4}" presName="ParentAccent4" presStyleLbl="alignNode1" presStyleIdx="36" presStyleCnt="44"/>
      <dgm:spPr/>
    </dgm:pt>
    <dgm:pt modelId="{2504F7ED-FF54-4858-B951-8B021E5ACED1}" type="pres">
      <dgm:prSet presAssocID="{0E5AF126-266B-49A0-BC34-79E9F8B6C9B4}" presName="ParentAccent5" presStyleLbl="alignNode1" presStyleIdx="37" presStyleCnt="44"/>
      <dgm:spPr/>
    </dgm:pt>
    <dgm:pt modelId="{0816C871-C733-4874-AC31-0678CEADF744}" type="pres">
      <dgm:prSet presAssocID="{0E5AF126-266B-49A0-BC34-79E9F8B6C9B4}" presName="ParentAccent6" presStyleLbl="alignNode1" presStyleIdx="38" presStyleCnt="44"/>
      <dgm:spPr/>
    </dgm:pt>
    <dgm:pt modelId="{D3B08B7F-8DBA-4043-92F4-1960E8EE4277}" type="pres">
      <dgm:prSet presAssocID="{0E5AF126-266B-49A0-BC34-79E9F8B6C9B4}" presName="ParentAccent7" presStyleLbl="alignNode1" presStyleIdx="39" presStyleCnt="44"/>
      <dgm:spPr/>
    </dgm:pt>
    <dgm:pt modelId="{9922F045-CDB0-4C0B-9B42-143668F57144}" type="pres">
      <dgm:prSet presAssocID="{0E5AF126-266B-49A0-BC34-79E9F8B6C9B4}" presName="ParentAccent8" presStyleLbl="alignNode1" presStyleIdx="40" presStyleCnt="44"/>
      <dgm:spPr/>
    </dgm:pt>
    <dgm:pt modelId="{766B9B9C-5503-40D1-B607-882A235DD3AC}" type="pres">
      <dgm:prSet presAssocID="{0E5AF126-266B-49A0-BC34-79E9F8B6C9B4}" presName="ParentAccent9" presStyleLbl="alignNode1" presStyleIdx="41" presStyleCnt="44"/>
      <dgm:spPr/>
    </dgm:pt>
    <dgm:pt modelId="{581B064D-A1C7-42E0-9090-93E81F4671F0}" type="pres">
      <dgm:prSet presAssocID="{0E5AF126-266B-49A0-BC34-79E9F8B6C9B4}" presName="ParentAccent10" presStyleLbl="alignNode1" presStyleIdx="42" presStyleCnt="44"/>
      <dgm:spPr/>
    </dgm:pt>
    <dgm:pt modelId="{76DDAC51-7449-4138-AB8E-F0CA76C9CA51}" type="pres">
      <dgm:prSet presAssocID="{0E5AF126-266B-49A0-BC34-79E9F8B6C9B4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5F6B32-47C0-48B5-A91A-E051C45F3FEA}" srcId="{37499271-77BF-46E3-AE26-4989E572BD64}" destId="{EBC3019B-26FD-4B78-A63D-7A8CDF328381}" srcOrd="0" destOrd="0" parTransId="{4B31354C-01C2-45AD-A8B9-332CA230E341}" sibTransId="{351A0F33-B004-469E-A4AB-17403C876DFC}"/>
    <dgm:cxn modelId="{8821F63F-8190-434B-BD4E-E66BE24EFDE0}" type="presOf" srcId="{EBC3019B-26FD-4B78-A63D-7A8CDF328381}" destId="{D5BC0135-0B48-4962-B2A3-8454F7DF557D}" srcOrd="0" destOrd="0" presId="urn:microsoft.com/office/officeart/2011/layout/ConvergingText"/>
    <dgm:cxn modelId="{CC72720A-8140-48BA-9019-62637C3BAD09}" type="presOf" srcId="{0E5AF126-266B-49A0-BC34-79E9F8B6C9B4}" destId="{76DDAC51-7449-4138-AB8E-F0CA76C9CA51}" srcOrd="0" destOrd="0" presId="urn:microsoft.com/office/officeart/2011/layout/ConvergingText"/>
    <dgm:cxn modelId="{CD20A5B3-E947-4642-999A-EB7A4B5D67EF}" srcId="{37499271-77BF-46E3-AE26-4989E572BD64}" destId="{5DFE7041-64CD-4760-B193-B2E903E9FDF0}" srcOrd="1" destOrd="0" parTransId="{97574B54-554A-4046-BE0C-6FF7C41C8779}" sibTransId="{E36E7E50-E526-4846-97E0-C374C68560FB}"/>
    <dgm:cxn modelId="{233AF752-B97D-42C7-9024-294A0BE02825}" srcId="{37499271-77BF-46E3-AE26-4989E572BD64}" destId="{8D1E7F92-E18A-49CA-8614-94449D29F442}" srcOrd="2" destOrd="0" parTransId="{93256F86-8AB1-417F-84B5-3BB1F1398688}" sibTransId="{4B690F87-D05E-496D-A4E4-E8AB3AF7BE2C}"/>
    <dgm:cxn modelId="{A973A878-AFE2-4047-A2E1-1772F5DD1331}" type="presOf" srcId="{5DFE7041-64CD-4760-B193-B2E903E9FDF0}" destId="{968A2591-839D-4495-A25A-903CF1B3C739}" srcOrd="0" destOrd="0" presId="urn:microsoft.com/office/officeart/2011/layout/ConvergingText"/>
    <dgm:cxn modelId="{0ED2CA3B-9F2F-432C-B023-437FC87CFA20}" type="presOf" srcId="{8D1E7F92-E18A-49CA-8614-94449D29F442}" destId="{30C04EBB-912C-4466-BA8A-D10343E7EAD5}" srcOrd="0" destOrd="0" presId="urn:microsoft.com/office/officeart/2011/layout/ConvergingText"/>
    <dgm:cxn modelId="{7E337FF8-D32F-4827-A5E0-5B7651553BD3}" srcId="{37499271-77BF-46E3-AE26-4989E572BD64}" destId="{0E5AF126-266B-49A0-BC34-79E9F8B6C9B4}" srcOrd="3" destOrd="0" parTransId="{F487681A-1B5E-41D8-A182-EC1044F8EC93}" sibTransId="{4C4ED0C1-FC53-4CDB-BED8-F93A3568FB02}"/>
    <dgm:cxn modelId="{F1B8505D-6EB1-4853-A3FB-AB2479B276DC}" type="presOf" srcId="{37499271-77BF-46E3-AE26-4989E572BD64}" destId="{33886E2D-CD97-4D59-9E3A-4F47900665F5}" srcOrd="0" destOrd="0" presId="urn:microsoft.com/office/officeart/2011/layout/ConvergingText"/>
    <dgm:cxn modelId="{A72C2B9C-191B-4CF1-8240-6B391D18F49D}" type="presParOf" srcId="{33886E2D-CD97-4D59-9E3A-4F47900665F5}" destId="{0F326C86-D043-4599-A3BC-800FDE76963B}" srcOrd="0" destOrd="0" presId="urn:microsoft.com/office/officeart/2011/layout/ConvergingText"/>
    <dgm:cxn modelId="{A6F350F7-AB0F-402C-B9FD-9E4C4DAA813D}" type="presParOf" srcId="{0F326C86-D043-4599-A3BC-800FDE76963B}" destId="{FA94090E-A156-495A-9C0E-FBBBF9895058}" srcOrd="0" destOrd="0" presId="urn:microsoft.com/office/officeart/2011/layout/ConvergingText"/>
    <dgm:cxn modelId="{522647CC-78DC-4394-A6EE-7D477FB6FA1B}" type="presParOf" srcId="{0F326C86-D043-4599-A3BC-800FDE76963B}" destId="{265539DA-798B-4A7E-97AA-E217B34E98F7}" srcOrd="1" destOrd="0" presId="urn:microsoft.com/office/officeart/2011/layout/ConvergingText"/>
    <dgm:cxn modelId="{7D1E0216-3B51-43FC-A1E0-F95A9627BEC8}" type="presParOf" srcId="{0F326C86-D043-4599-A3BC-800FDE76963B}" destId="{F4FAF159-0300-452C-A208-E6AA8CF4CB5A}" srcOrd="2" destOrd="0" presId="urn:microsoft.com/office/officeart/2011/layout/ConvergingText"/>
    <dgm:cxn modelId="{AF651BA5-CEE0-43B5-B691-B989CC6FF107}" type="presParOf" srcId="{0F326C86-D043-4599-A3BC-800FDE76963B}" destId="{06EC32C1-3BBB-4819-96BC-C25FEA6B535F}" srcOrd="3" destOrd="0" presId="urn:microsoft.com/office/officeart/2011/layout/ConvergingText"/>
    <dgm:cxn modelId="{E1592DE2-241C-4A79-9104-E7524D0366B3}" type="presParOf" srcId="{0F326C86-D043-4599-A3BC-800FDE76963B}" destId="{0F6E40A2-3619-4323-96E5-3D0FD7A9B971}" srcOrd="4" destOrd="0" presId="urn:microsoft.com/office/officeart/2011/layout/ConvergingText"/>
    <dgm:cxn modelId="{5A017740-8F2A-42A1-B6EA-ECD589689499}" type="presParOf" srcId="{0F326C86-D043-4599-A3BC-800FDE76963B}" destId="{EF527641-7BB2-454C-837B-5655378C5D2E}" srcOrd="5" destOrd="0" presId="urn:microsoft.com/office/officeart/2011/layout/ConvergingText"/>
    <dgm:cxn modelId="{DF2FC5E3-51ED-47DE-AD57-24A79B064444}" type="presParOf" srcId="{0F326C86-D043-4599-A3BC-800FDE76963B}" destId="{7A4C9F90-2198-42AF-A17C-2EA7E0240FE3}" srcOrd="6" destOrd="0" presId="urn:microsoft.com/office/officeart/2011/layout/ConvergingText"/>
    <dgm:cxn modelId="{5C9F94A5-D7F1-4568-B260-CB362FEB2132}" type="presParOf" srcId="{0F326C86-D043-4599-A3BC-800FDE76963B}" destId="{BC77516C-A841-4D5E-A901-0BEF4C3A7C77}" srcOrd="7" destOrd="0" presId="urn:microsoft.com/office/officeart/2011/layout/ConvergingText"/>
    <dgm:cxn modelId="{659E84BF-ABCC-47D0-8ECE-F0A4EE7EA2E7}" type="presParOf" srcId="{0F326C86-D043-4599-A3BC-800FDE76963B}" destId="{29C05E39-D366-4A40-BA2D-3FC4173D2327}" srcOrd="8" destOrd="0" presId="urn:microsoft.com/office/officeart/2011/layout/ConvergingText"/>
    <dgm:cxn modelId="{1020D43B-706E-4490-9FBC-E7FBC4E70EBE}" type="presParOf" srcId="{0F326C86-D043-4599-A3BC-800FDE76963B}" destId="{2000B691-FDFB-4944-867A-6920C69D6DFB}" srcOrd="9" destOrd="0" presId="urn:microsoft.com/office/officeart/2011/layout/ConvergingText"/>
    <dgm:cxn modelId="{F818D82B-DF7F-4A6C-B04C-A48D0312067A}" type="presParOf" srcId="{0F326C86-D043-4599-A3BC-800FDE76963B}" destId="{D5BC0135-0B48-4962-B2A3-8454F7DF557D}" srcOrd="10" destOrd="0" presId="urn:microsoft.com/office/officeart/2011/layout/ConvergingText"/>
    <dgm:cxn modelId="{040C485B-7AB7-442F-8F9C-AB9462953BF3}" type="presParOf" srcId="{33886E2D-CD97-4D59-9E3A-4F47900665F5}" destId="{C425AF6B-13B7-4D4C-BEB4-EAB2568BF138}" srcOrd="1" destOrd="0" presId="urn:microsoft.com/office/officeart/2011/layout/ConvergingText"/>
    <dgm:cxn modelId="{DD0ECBFF-6447-4591-853E-C24CED20CF21}" type="presParOf" srcId="{33886E2D-CD97-4D59-9E3A-4F47900665F5}" destId="{F65A4CE9-26D9-416F-8800-056F7EF6F992}" srcOrd="2" destOrd="0" presId="urn:microsoft.com/office/officeart/2011/layout/ConvergingText"/>
    <dgm:cxn modelId="{A4E915E5-9882-4459-8059-1D0567B864B3}" type="presParOf" srcId="{F65A4CE9-26D9-416F-8800-056F7EF6F992}" destId="{901AA878-E36E-45F7-A9B4-87B50AE5B422}" srcOrd="0" destOrd="0" presId="urn:microsoft.com/office/officeart/2011/layout/ConvergingText"/>
    <dgm:cxn modelId="{01732BE3-0568-4CF9-ABB9-536E58D0B5B1}" type="presParOf" srcId="{F65A4CE9-26D9-416F-8800-056F7EF6F992}" destId="{1D20A859-0E8C-4EE5-85BC-D2A536603A0C}" srcOrd="1" destOrd="0" presId="urn:microsoft.com/office/officeart/2011/layout/ConvergingText"/>
    <dgm:cxn modelId="{DBAFC195-F835-4D77-9211-2B4FCA41649F}" type="presParOf" srcId="{F65A4CE9-26D9-416F-8800-056F7EF6F992}" destId="{749A42EC-93B4-4695-A055-E7FFC1EDFCCC}" srcOrd="2" destOrd="0" presId="urn:microsoft.com/office/officeart/2011/layout/ConvergingText"/>
    <dgm:cxn modelId="{8B480A3C-0EEC-472E-BFDC-25FE02830300}" type="presParOf" srcId="{F65A4CE9-26D9-416F-8800-056F7EF6F992}" destId="{509119B0-DFC6-43DC-BA0F-EE91D730664A}" srcOrd="3" destOrd="0" presId="urn:microsoft.com/office/officeart/2011/layout/ConvergingText"/>
    <dgm:cxn modelId="{139E6D4A-D4B4-4098-ABCA-64ADDBD0E562}" type="presParOf" srcId="{F65A4CE9-26D9-416F-8800-056F7EF6F992}" destId="{9B299CCE-46F0-4600-914E-DDBB6D19376D}" srcOrd="4" destOrd="0" presId="urn:microsoft.com/office/officeart/2011/layout/ConvergingText"/>
    <dgm:cxn modelId="{68C31B70-4B8B-4ADF-97E5-E4B085F11CAF}" type="presParOf" srcId="{F65A4CE9-26D9-416F-8800-056F7EF6F992}" destId="{061DD639-0523-4059-AC96-9BC1404A1547}" srcOrd="5" destOrd="0" presId="urn:microsoft.com/office/officeart/2011/layout/ConvergingText"/>
    <dgm:cxn modelId="{270EB670-B4F4-4ADF-A54F-ABA2A411B147}" type="presParOf" srcId="{F65A4CE9-26D9-416F-8800-056F7EF6F992}" destId="{731B3B3D-F944-423E-91DF-8F5E7B40FEC3}" srcOrd="6" destOrd="0" presId="urn:microsoft.com/office/officeart/2011/layout/ConvergingText"/>
    <dgm:cxn modelId="{EC686F1F-ABF0-47DA-8CFF-28A42198C378}" type="presParOf" srcId="{F65A4CE9-26D9-416F-8800-056F7EF6F992}" destId="{89BECFE5-1067-4C12-ADDB-101EE677CAFC}" srcOrd="7" destOrd="0" presId="urn:microsoft.com/office/officeart/2011/layout/ConvergingText"/>
    <dgm:cxn modelId="{BF6FACF7-8F65-4C66-8316-7915F5E183E4}" type="presParOf" srcId="{F65A4CE9-26D9-416F-8800-056F7EF6F992}" destId="{E65ED09C-F0B3-4362-AD01-BEC2A1D9B257}" srcOrd="8" destOrd="0" presId="urn:microsoft.com/office/officeart/2011/layout/ConvergingText"/>
    <dgm:cxn modelId="{2973E82A-7E4F-487D-BC4F-BCA31127CCAC}" type="presParOf" srcId="{F65A4CE9-26D9-416F-8800-056F7EF6F992}" destId="{CCE92286-0FCB-440A-842A-35F82A240912}" srcOrd="9" destOrd="0" presId="urn:microsoft.com/office/officeart/2011/layout/ConvergingText"/>
    <dgm:cxn modelId="{34B50FBB-4200-4F88-88E0-B8BF2C9BA69F}" type="presParOf" srcId="{F65A4CE9-26D9-416F-8800-056F7EF6F992}" destId="{968A2591-839D-4495-A25A-903CF1B3C739}" srcOrd="10" destOrd="0" presId="urn:microsoft.com/office/officeart/2011/layout/ConvergingText"/>
    <dgm:cxn modelId="{B376D0C7-DFB3-4C9C-BDC4-68FDA94A0CB0}" type="presParOf" srcId="{33886E2D-CD97-4D59-9E3A-4F47900665F5}" destId="{B958DF60-EBF7-4AD1-81DC-E998472E314B}" srcOrd="3" destOrd="0" presId="urn:microsoft.com/office/officeart/2011/layout/ConvergingText"/>
    <dgm:cxn modelId="{7CEC906B-6F0B-423C-A92C-29BB240D1745}" type="presParOf" srcId="{33886E2D-CD97-4D59-9E3A-4F47900665F5}" destId="{76F76163-3BF0-4E47-8D40-DECE7152B4C1}" srcOrd="4" destOrd="0" presId="urn:microsoft.com/office/officeart/2011/layout/ConvergingText"/>
    <dgm:cxn modelId="{B23D41F5-0711-4D50-B523-E90326E9D77E}" type="presParOf" srcId="{76F76163-3BF0-4E47-8D40-DECE7152B4C1}" destId="{643F303B-88BC-4A66-A644-03C5B6608C8D}" srcOrd="0" destOrd="0" presId="urn:microsoft.com/office/officeart/2011/layout/ConvergingText"/>
    <dgm:cxn modelId="{4F9AB1C6-E86F-4D81-ABEA-461D47AA29E3}" type="presParOf" srcId="{76F76163-3BF0-4E47-8D40-DECE7152B4C1}" destId="{391D99CD-D47D-4E15-A480-D6E8119074AD}" srcOrd="1" destOrd="0" presId="urn:microsoft.com/office/officeart/2011/layout/ConvergingText"/>
    <dgm:cxn modelId="{5F0BF791-2436-451E-A4E9-8584D802EA21}" type="presParOf" srcId="{76F76163-3BF0-4E47-8D40-DECE7152B4C1}" destId="{B3A94B37-A243-4F69-B8CE-5000C9C2AC44}" srcOrd="2" destOrd="0" presId="urn:microsoft.com/office/officeart/2011/layout/ConvergingText"/>
    <dgm:cxn modelId="{E4955E86-F5EF-4837-8520-D21D0CF155CF}" type="presParOf" srcId="{76F76163-3BF0-4E47-8D40-DECE7152B4C1}" destId="{A38FF715-C124-4E8F-A92C-C436BB76F086}" srcOrd="3" destOrd="0" presId="urn:microsoft.com/office/officeart/2011/layout/ConvergingText"/>
    <dgm:cxn modelId="{DA60B90C-BD0E-4F41-861B-E48304D8DC08}" type="presParOf" srcId="{76F76163-3BF0-4E47-8D40-DECE7152B4C1}" destId="{8916A2D8-A335-4A13-B9EB-9BE3402A7CDA}" srcOrd="4" destOrd="0" presId="urn:microsoft.com/office/officeart/2011/layout/ConvergingText"/>
    <dgm:cxn modelId="{449F9487-C10F-4523-A620-6359C89B7E87}" type="presParOf" srcId="{76F76163-3BF0-4E47-8D40-DECE7152B4C1}" destId="{F72DC989-E32D-47D2-8CB4-851F11351D2F}" srcOrd="5" destOrd="0" presId="urn:microsoft.com/office/officeart/2011/layout/ConvergingText"/>
    <dgm:cxn modelId="{E91CF0FB-F731-4FAD-9BC4-7462F44CBFFB}" type="presParOf" srcId="{76F76163-3BF0-4E47-8D40-DECE7152B4C1}" destId="{8ECDDF56-2E88-4D5B-9A80-017A895C3E21}" srcOrd="6" destOrd="0" presId="urn:microsoft.com/office/officeart/2011/layout/ConvergingText"/>
    <dgm:cxn modelId="{6AF05F12-3168-46BC-9C21-E7BF75FA06D9}" type="presParOf" srcId="{76F76163-3BF0-4E47-8D40-DECE7152B4C1}" destId="{1F4BA7A1-5188-40AA-896F-9A2D1308AB11}" srcOrd="7" destOrd="0" presId="urn:microsoft.com/office/officeart/2011/layout/ConvergingText"/>
    <dgm:cxn modelId="{71D8AD2F-6F0F-4CAA-8B91-1EFA840B4049}" type="presParOf" srcId="{76F76163-3BF0-4E47-8D40-DECE7152B4C1}" destId="{C4C2CF30-9723-46EC-8004-51312B8195C8}" srcOrd="8" destOrd="0" presId="urn:microsoft.com/office/officeart/2011/layout/ConvergingText"/>
    <dgm:cxn modelId="{DF8CCE55-AAF7-475D-94C6-E7EBB06E56FD}" type="presParOf" srcId="{76F76163-3BF0-4E47-8D40-DECE7152B4C1}" destId="{41762B40-7018-4F72-BFF0-8207F295D9D4}" srcOrd="9" destOrd="0" presId="urn:microsoft.com/office/officeart/2011/layout/ConvergingText"/>
    <dgm:cxn modelId="{73305B2F-A426-493E-957D-78CD6A545DD6}" type="presParOf" srcId="{76F76163-3BF0-4E47-8D40-DECE7152B4C1}" destId="{30C04EBB-912C-4466-BA8A-D10343E7EAD5}" srcOrd="10" destOrd="0" presId="urn:microsoft.com/office/officeart/2011/layout/ConvergingText"/>
    <dgm:cxn modelId="{3A4C9C33-DE78-4BAD-A715-24F539E693EA}" type="presParOf" srcId="{33886E2D-CD97-4D59-9E3A-4F47900665F5}" destId="{49B405ED-925E-47F3-8C6A-2AEC005963B7}" srcOrd="5" destOrd="0" presId="urn:microsoft.com/office/officeart/2011/layout/ConvergingText"/>
    <dgm:cxn modelId="{6C4242C0-F8A3-4D8E-9D05-61BEDACF90FB}" type="presParOf" srcId="{33886E2D-CD97-4D59-9E3A-4F47900665F5}" destId="{5F7A7C8C-7B9D-4AFB-8A54-53455B38AE88}" srcOrd="6" destOrd="0" presId="urn:microsoft.com/office/officeart/2011/layout/ConvergingText"/>
    <dgm:cxn modelId="{52AB86D5-20E2-4096-9587-46B6CBF5C624}" type="presParOf" srcId="{5F7A7C8C-7B9D-4AFB-8A54-53455B38AE88}" destId="{49D15EF7-E053-4329-9DDF-0D45F42AABB6}" srcOrd="0" destOrd="0" presId="urn:microsoft.com/office/officeart/2011/layout/ConvergingText"/>
    <dgm:cxn modelId="{81E83D2D-06C7-4A0A-AE72-8E31A17C2B72}" type="presParOf" srcId="{5F7A7C8C-7B9D-4AFB-8A54-53455B38AE88}" destId="{453F461A-5886-4649-A3CC-67B276DB1563}" srcOrd="1" destOrd="0" presId="urn:microsoft.com/office/officeart/2011/layout/ConvergingText"/>
    <dgm:cxn modelId="{E6AB237F-64B6-4A33-A958-4C07195250E7}" type="presParOf" srcId="{5F7A7C8C-7B9D-4AFB-8A54-53455B38AE88}" destId="{C6B988E4-2B5B-4515-A063-DF42DE6FC332}" srcOrd="2" destOrd="0" presId="urn:microsoft.com/office/officeart/2011/layout/ConvergingText"/>
    <dgm:cxn modelId="{8D7FED77-AD4A-4DB6-9456-37F76F5D95DE}" type="presParOf" srcId="{5F7A7C8C-7B9D-4AFB-8A54-53455B38AE88}" destId="{F7CC20CC-43B9-4058-8681-D0E35BF37224}" srcOrd="3" destOrd="0" presId="urn:microsoft.com/office/officeart/2011/layout/ConvergingText"/>
    <dgm:cxn modelId="{5960C3C1-9104-48C5-A647-F53CDDBA44A5}" type="presParOf" srcId="{5F7A7C8C-7B9D-4AFB-8A54-53455B38AE88}" destId="{2504F7ED-FF54-4858-B951-8B021E5ACED1}" srcOrd="4" destOrd="0" presId="urn:microsoft.com/office/officeart/2011/layout/ConvergingText"/>
    <dgm:cxn modelId="{B323F1B9-FA30-4892-944B-89C74F91B4B9}" type="presParOf" srcId="{5F7A7C8C-7B9D-4AFB-8A54-53455B38AE88}" destId="{0816C871-C733-4874-AC31-0678CEADF744}" srcOrd="5" destOrd="0" presId="urn:microsoft.com/office/officeart/2011/layout/ConvergingText"/>
    <dgm:cxn modelId="{EC8CA67E-2EF2-40B8-BEF8-8501DAA2B5CF}" type="presParOf" srcId="{5F7A7C8C-7B9D-4AFB-8A54-53455B38AE88}" destId="{D3B08B7F-8DBA-4043-92F4-1960E8EE4277}" srcOrd="6" destOrd="0" presId="urn:microsoft.com/office/officeart/2011/layout/ConvergingText"/>
    <dgm:cxn modelId="{36A86E79-B13A-4368-B80E-5B994DEC5C72}" type="presParOf" srcId="{5F7A7C8C-7B9D-4AFB-8A54-53455B38AE88}" destId="{9922F045-CDB0-4C0B-9B42-143668F57144}" srcOrd="7" destOrd="0" presId="urn:microsoft.com/office/officeart/2011/layout/ConvergingText"/>
    <dgm:cxn modelId="{135EC8E2-84A3-4F44-AC9C-27E7194B8AA1}" type="presParOf" srcId="{5F7A7C8C-7B9D-4AFB-8A54-53455B38AE88}" destId="{766B9B9C-5503-40D1-B607-882A235DD3AC}" srcOrd="8" destOrd="0" presId="urn:microsoft.com/office/officeart/2011/layout/ConvergingText"/>
    <dgm:cxn modelId="{6C17462A-C92E-4C64-BB23-2C51369F8528}" type="presParOf" srcId="{5F7A7C8C-7B9D-4AFB-8A54-53455B38AE88}" destId="{581B064D-A1C7-42E0-9090-93E81F4671F0}" srcOrd="9" destOrd="0" presId="urn:microsoft.com/office/officeart/2011/layout/ConvergingText"/>
    <dgm:cxn modelId="{DF44C75C-C05D-4326-97B1-5A8180368424}" type="presParOf" srcId="{5F7A7C8C-7B9D-4AFB-8A54-53455B38AE88}" destId="{76DDAC51-7449-4138-AB8E-F0CA76C9CA51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B429E4-BD67-4E63-AAD2-5C480B919C7A}" type="doc">
      <dgm:prSet loTypeId="urn:microsoft.com/office/officeart/2011/layout/ConvergingText" loCatId="officeon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6C0B52-F5BE-4BBA-84BB-CB98EE463255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dirty="0" smtClean="0"/>
            <a:t>BACKGROUND</a:t>
          </a:r>
          <a:endParaRPr lang="en-US" dirty="0"/>
        </a:p>
      </dgm:t>
    </dgm:pt>
    <dgm:pt modelId="{84A72FA9-E019-4F5B-A05F-106103099C39}" type="parTrans" cxnId="{BD1E938E-3171-4C5A-BBC5-E11E0FFC9F3E}">
      <dgm:prSet/>
      <dgm:spPr/>
      <dgm:t>
        <a:bodyPr/>
        <a:lstStyle/>
        <a:p>
          <a:endParaRPr lang="en-US"/>
        </a:p>
      </dgm:t>
    </dgm:pt>
    <dgm:pt modelId="{40DB03FA-C486-4E35-9232-1873CDD8458A}" type="sibTrans" cxnId="{BD1E938E-3171-4C5A-BBC5-E11E0FFC9F3E}">
      <dgm:prSet/>
      <dgm:spPr/>
      <dgm:t>
        <a:bodyPr/>
        <a:lstStyle/>
        <a:p>
          <a:endParaRPr lang="en-US"/>
        </a:p>
      </dgm:t>
    </dgm:pt>
    <dgm:pt modelId="{9396042A-3326-4056-9D10-5C90839C365B}">
      <dgm:prSet/>
      <dgm:spPr/>
      <dgm:t>
        <a:bodyPr/>
        <a:lstStyle/>
        <a:p>
          <a:pPr rtl="0"/>
          <a:r>
            <a:rPr lang="en-US" dirty="0" smtClean="0"/>
            <a:t>SPONSORS</a:t>
          </a:r>
          <a:endParaRPr lang="en-US" dirty="0"/>
        </a:p>
      </dgm:t>
    </dgm:pt>
    <dgm:pt modelId="{89547C0F-B1D7-4BED-9B75-9FEE25C39F87}" type="parTrans" cxnId="{12C430DA-3BD7-4A68-9597-9CE91EC1CDCE}">
      <dgm:prSet/>
      <dgm:spPr/>
      <dgm:t>
        <a:bodyPr/>
        <a:lstStyle/>
        <a:p>
          <a:endParaRPr lang="en-US"/>
        </a:p>
      </dgm:t>
    </dgm:pt>
    <dgm:pt modelId="{9B05260A-B7FE-43E7-A1AE-AF872A1FDC14}" type="sibTrans" cxnId="{12C430DA-3BD7-4A68-9597-9CE91EC1CDCE}">
      <dgm:prSet/>
      <dgm:spPr/>
      <dgm:t>
        <a:bodyPr/>
        <a:lstStyle/>
        <a:p>
          <a:endParaRPr lang="en-US"/>
        </a:p>
      </dgm:t>
    </dgm:pt>
    <dgm:pt modelId="{0AAAFEE6-4AD0-4D3A-93B9-EB26CA0650AA}">
      <dgm:prSet/>
      <dgm:spPr/>
      <dgm:t>
        <a:bodyPr/>
        <a:lstStyle/>
        <a:p>
          <a:pPr rtl="0"/>
          <a:r>
            <a:rPr lang="en-US" b="0" dirty="0" smtClean="0"/>
            <a:t>PROBLEM STATEMENT</a:t>
          </a:r>
          <a:endParaRPr lang="en-US" dirty="0"/>
        </a:p>
      </dgm:t>
    </dgm:pt>
    <dgm:pt modelId="{3AD5D122-00F9-451D-81F2-32509BBD8054}" type="parTrans" cxnId="{55BA7ED7-E39B-4D66-99D0-C6F3A43B18F0}">
      <dgm:prSet/>
      <dgm:spPr/>
      <dgm:t>
        <a:bodyPr/>
        <a:lstStyle/>
        <a:p>
          <a:endParaRPr lang="en-US"/>
        </a:p>
      </dgm:t>
    </dgm:pt>
    <dgm:pt modelId="{FB5DE2BF-6048-4B68-96CB-4A2ED5C68032}" type="sibTrans" cxnId="{55BA7ED7-E39B-4D66-99D0-C6F3A43B18F0}">
      <dgm:prSet/>
      <dgm:spPr/>
      <dgm:t>
        <a:bodyPr/>
        <a:lstStyle/>
        <a:p>
          <a:endParaRPr lang="en-US"/>
        </a:p>
      </dgm:t>
    </dgm:pt>
    <dgm:pt modelId="{1D923C8A-8E38-4E30-9F93-4490AB0CBE62}">
      <dgm:prSet/>
      <dgm:spPr/>
      <dgm:t>
        <a:bodyPr/>
        <a:lstStyle/>
        <a:p>
          <a:pPr rtl="0"/>
          <a:r>
            <a:rPr lang="en-US" b="0" smtClean="0"/>
            <a:t>GOALS</a:t>
          </a:r>
          <a:endParaRPr lang="en-US"/>
        </a:p>
      </dgm:t>
    </dgm:pt>
    <dgm:pt modelId="{EFB03CAD-768E-4385-8DEF-3E8EA5E45337}" type="parTrans" cxnId="{08CE5052-7B04-4C29-A7D8-EF71FB3C831E}">
      <dgm:prSet/>
      <dgm:spPr/>
      <dgm:t>
        <a:bodyPr/>
        <a:lstStyle/>
        <a:p>
          <a:endParaRPr lang="en-US"/>
        </a:p>
      </dgm:t>
    </dgm:pt>
    <dgm:pt modelId="{B8AE7CE9-FE14-4B24-92E3-08F839376938}" type="sibTrans" cxnId="{08CE5052-7B04-4C29-A7D8-EF71FB3C831E}">
      <dgm:prSet/>
      <dgm:spPr/>
      <dgm:t>
        <a:bodyPr/>
        <a:lstStyle/>
        <a:p>
          <a:endParaRPr lang="en-US"/>
        </a:p>
      </dgm:t>
    </dgm:pt>
    <dgm:pt modelId="{5D95CAA5-9592-4C30-90B3-A036C24161CD}" type="pres">
      <dgm:prSet presAssocID="{F2B429E4-BD67-4E63-AAD2-5C480B919C7A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214DBCD-FE2E-48E3-9EB0-CED21D87A943}" type="pres">
      <dgm:prSet presAssocID="{A06C0B52-F5BE-4BBA-84BB-CB98EE463255}" presName="composite" presStyleCnt="0"/>
      <dgm:spPr/>
    </dgm:pt>
    <dgm:pt modelId="{611A38CB-5EBC-4DE3-841E-9626FF2C670D}" type="pres">
      <dgm:prSet presAssocID="{A06C0B52-F5BE-4BBA-84BB-CB98EE463255}" presName="ParentAccent1" presStyleLbl="alignNode1" presStyleIdx="0" presStyleCnt="44"/>
      <dgm:spPr/>
    </dgm:pt>
    <dgm:pt modelId="{AA0E3AA4-F9BF-47AB-B121-827C79E99F1F}" type="pres">
      <dgm:prSet presAssocID="{A06C0B52-F5BE-4BBA-84BB-CB98EE463255}" presName="ParentAccent2" presStyleLbl="alignNode1" presStyleIdx="1" presStyleCnt="44"/>
      <dgm:spPr/>
    </dgm:pt>
    <dgm:pt modelId="{E9B52BFE-79DE-4E34-A8FC-3D76FBFCEAAB}" type="pres">
      <dgm:prSet presAssocID="{A06C0B52-F5BE-4BBA-84BB-CB98EE463255}" presName="ParentAccent3" presStyleLbl="alignNode1" presStyleIdx="2" presStyleCnt="44"/>
      <dgm:spPr/>
    </dgm:pt>
    <dgm:pt modelId="{2FBE53D6-481B-4632-BA34-D0696E1A923E}" type="pres">
      <dgm:prSet presAssocID="{A06C0B52-F5BE-4BBA-84BB-CB98EE463255}" presName="ParentAccent4" presStyleLbl="alignNode1" presStyleIdx="3" presStyleCnt="44"/>
      <dgm:spPr/>
    </dgm:pt>
    <dgm:pt modelId="{6DDE6701-0103-44A9-9CAC-304984EE4A09}" type="pres">
      <dgm:prSet presAssocID="{A06C0B52-F5BE-4BBA-84BB-CB98EE463255}" presName="ParentAccent5" presStyleLbl="alignNode1" presStyleIdx="4" presStyleCnt="44"/>
      <dgm:spPr/>
    </dgm:pt>
    <dgm:pt modelId="{9BE3E11B-67F0-464D-A220-E69D3A6CEF69}" type="pres">
      <dgm:prSet presAssocID="{A06C0B52-F5BE-4BBA-84BB-CB98EE463255}" presName="ParentAccent6" presStyleLbl="alignNode1" presStyleIdx="5" presStyleCnt="44"/>
      <dgm:spPr/>
    </dgm:pt>
    <dgm:pt modelId="{F9E72926-E60D-4F26-A1D6-DF3C2A26CB67}" type="pres">
      <dgm:prSet presAssocID="{A06C0B52-F5BE-4BBA-84BB-CB98EE463255}" presName="ParentAccent7" presStyleLbl="alignNode1" presStyleIdx="6" presStyleCnt="44"/>
      <dgm:spPr/>
    </dgm:pt>
    <dgm:pt modelId="{BF31A79D-401F-465D-AA6B-C04B909AAFC9}" type="pres">
      <dgm:prSet presAssocID="{A06C0B52-F5BE-4BBA-84BB-CB98EE463255}" presName="ParentAccent8" presStyleLbl="alignNode1" presStyleIdx="7" presStyleCnt="44"/>
      <dgm:spPr/>
    </dgm:pt>
    <dgm:pt modelId="{E35225E7-6062-4A2E-92AA-851274AAE1CD}" type="pres">
      <dgm:prSet presAssocID="{A06C0B52-F5BE-4BBA-84BB-CB98EE463255}" presName="ParentAccent9" presStyleLbl="alignNode1" presStyleIdx="8" presStyleCnt="44"/>
      <dgm:spPr/>
    </dgm:pt>
    <dgm:pt modelId="{318CA79D-3B0B-42A9-B857-F4362A98367E}" type="pres">
      <dgm:prSet presAssocID="{A06C0B52-F5BE-4BBA-84BB-CB98EE463255}" presName="ParentAccent10" presStyleLbl="alignNode1" presStyleIdx="9" presStyleCnt="44"/>
      <dgm:spPr/>
    </dgm:pt>
    <dgm:pt modelId="{39433B6D-0EAF-49B2-B456-8A54B344BB0C}" type="pres">
      <dgm:prSet presAssocID="{A06C0B52-F5BE-4BBA-84BB-CB98EE463255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CA2A0B-28CA-40AB-B408-F9023A101FB0}" type="pres">
      <dgm:prSet presAssocID="{40DB03FA-C486-4E35-9232-1873CDD8458A}" presName="sibTrans" presStyleCnt="0"/>
      <dgm:spPr/>
    </dgm:pt>
    <dgm:pt modelId="{08836981-BC63-4475-961A-150FDBAEBBBE}" type="pres">
      <dgm:prSet presAssocID="{9396042A-3326-4056-9D10-5C90839C365B}" presName="composite" presStyleCnt="0"/>
      <dgm:spPr/>
    </dgm:pt>
    <dgm:pt modelId="{1E9A2E6E-859A-4130-970A-92618F26312D}" type="pres">
      <dgm:prSet presAssocID="{9396042A-3326-4056-9D10-5C90839C365B}" presName="ParentAccent1" presStyleLbl="alignNode1" presStyleIdx="11" presStyleCnt="44"/>
      <dgm:spPr/>
    </dgm:pt>
    <dgm:pt modelId="{CB6B65FC-D0EF-4DDB-80D7-0DADB206300A}" type="pres">
      <dgm:prSet presAssocID="{9396042A-3326-4056-9D10-5C90839C365B}" presName="ParentAccent2" presStyleLbl="alignNode1" presStyleIdx="12" presStyleCnt="44"/>
      <dgm:spPr/>
    </dgm:pt>
    <dgm:pt modelId="{50301DA9-D1D5-49F8-BD27-090F8D97AE8B}" type="pres">
      <dgm:prSet presAssocID="{9396042A-3326-4056-9D10-5C90839C365B}" presName="ParentAccent3" presStyleLbl="alignNode1" presStyleIdx="13" presStyleCnt="44"/>
      <dgm:spPr/>
    </dgm:pt>
    <dgm:pt modelId="{B234A35A-2CAE-4C96-80BA-B64E09E882E7}" type="pres">
      <dgm:prSet presAssocID="{9396042A-3326-4056-9D10-5C90839C365B}" presName="ParentAccent4" presStyleLbl="alignNode1" presStyleIdx="14" presStyleCnt="44"/>
      <dgm:spPr/>
    </dgm:pt>
    <dgm:pt modelId="{BA0B915E-6D71-494B-B9F0-02C48C75B814}" type="pres">
      <dgm:prSet presAssocID="{9396042A-3326-4056-9D10-5C90839C365B}" presName="ParentAccent5" presStyleLbl="alignNode1" presStyleIdx="15" presStyleCnt="44"/>
      <dgm:spPr/>
    </dgm:pt>
    <dgm:pt modelId="{91D2B77B-5332-4D46-B772-DEB40B6CECEF}" type="pres">
      <dgm:prSet presAssocID="{9396042A-3326-4056-9D10-5C90839C365B}" presName="ParentAccent6" presStyleLbl="alignNode1" presStyleIdx="16" presStyleCnt="44"/>
      <dgm:spPr/>
    </dgm:pt>
    <dgm:pt modelId="{85C8F584-D57D-4BEC-A677-00A1037FC895}" type="pres">
      <dgm:prSet presAssocID="{9396042A-3326-4056-9D10-5C90839C365B}" presName="ParentAccent7" presStyleLbl="alignNode1" presStyleIdx="17" presStyleCnt="44"/>
      <dgm:spPr/>
    </dgm:pt>
    <dgm:pt modelId="{B745AC6D-0739-42AB-BC11-B29731002646}" type="pres">
      <dgm:prSet presAssocID="{9396042A-3326-4056-9D10-5C90839C365B}" presName="ParentAccent8" presStyleLbl="alignNode1" presStyleIdx="18" presStyleCnt="44"/>
      <dgm:spPr/>
    </dgm:pt>
    <dgm:pt modelId="{5C71E556-289B-4F2A-B8F9-8B59FC48BC3D}" type="pres">
      <dgm:prSet presAssocID="{9396042A-3326-4056-9D10-5C90839C365B}" presName="ParentAccent9" presStyleLbl="alignNode1" presStyleIdx="19" presStyleCnt="44"/>
      <dgm:spPr/>
    </dgm:pt>
    <dgm:pt modelId="{B44F31C8-C838-4D7C-9583-3CF9CB8408BE}" type="pres">
      <dgm:prSet presAssocID="{9396042A-3326-4056-9D10-5C90839C365B}" presName="ParentAccent10" presStyleLbl="alignNode1" presStyleIdx="20" presStyleCnt="44"/>
      <dgm:spPr/>
    </dgm:pt>
    <dgm:pt modelId="{A58CFD9B-94D0-4215-B908-966B8B63449A}" type="pres">
      <dgm:prSet presAssocID="{9396042A-3326-4056-9D10-5C90839C365B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ED068-EA08-4BA5-AD03-F9692B7A1FC0}" type="pres">
      <dgm:prSet presAssocID="{9B05260A-B7FE-43E7-A1AE-AF872A1FDC14}" presName="sibTrans" presStyleCnt="0"/>
      <dgm:spPr/>
    </dgm:pt>
    <dgm:pt modelId="{56074B89-37A8-4499-A4BC-0EBBD0F1994B}" type="pres">
      <dgm:prSet presAssocID="{0AAAFEE6-4AD0-4D3A-93B9-EB26CA0650AA}" presName="composite" presStyleCnt="0"/>
      <dgm:spPr/>
    </dgm:pt>
    <dgm:pt modelId="{D6ED6F73-D744-4667-BC5F-2D0BB3632955}" type="pres">
      <dgm:prSet presAssocID="{0AAAFEE6-4AD0-4D3A-93B9-EB26CA0650AA}" presName="ParentAccent1" presStyleLbl="alignNode1" presStyleIdx="22" presStyleCnt="44"/>
      <dgm:spPr/>
    </dgm:pt>
    <dgm:pt modelId="{29997910-AEB2-48ED-A0CC-6F1157CF9656}" type="pres">
      <dgm:prSet presAssocID="{0AAAFEE6-4AD0-4D3A-93B9-EB26CA0650AA}" presName="ParentAccent2" presStyleLbl="alignNode1" presStyleIdx="23" presStyleCnt="44"/>
      <dgm:spPr/>
    </dgm:pt>
    <dgm:pt modelId="{EA86672D-AF4A-4C13-AF4B-B1734276D90B}" type="pres">
      <dgm:prSet presAssocID="{0AAAFEE6-4AD0-4D3A-93B9-EB26CA0650AA}" presName="ParentAccent3" presStyleLbl="alignNode1" presStyleIdx="24" presStyleCnt="44"/>
      <dgm:spPr/>
    </dgm:pt>
    <dgm:pt modelId="{3225AC22-76AB-4729-8898-F8234452B079}" type="pres">
      <dgm:prSet presAssocID="{0AAAFEE6-4AD0-4D3A-93B9-EB26CA0650AA}" presName="ParentAccent4" presStyleLbl="alignNode1" presStyleIdx="25" presStyleCnt="44"/>
      <dgm:spPr/>
    </dgm:pt>
    <dgm:pt modelId="{4D0AFDAD-31D5-465E-BE7B-903BDC2D5219}" type="pres">
      <dgm:prSet presAssocID="{0AAAFEE6-4AD0-4D3A-93B9-EB26CA0650AA}" presName="ParentAccent5" presStyleLbl="alignNode1" presStyleIdx="26" presStyleCnt="44"/>
      <dgm:spPr/>
    </dgm:pt>
    <dgm:pt modelId="{C9AC4581-B255-4553-A6DB-E73925C75F4B}" type="pres">
      <dgm:prSet presAssocID="{0AAAFEE6-4AD0-4D3A-93B9-EB26CA0650AA}" presName="ParentAccent6" presStyleLbl="alignNode1" presStyleIdx="27" presStyleCnt="44"/>
      <dgm:spPr/>
    </dgm:pt>
    <dgm:pt modelId="{5BEE53B0-3ACE-4CC1-AF68-4E05C9C772A3}" type="pres">
      <dgm:prSet presAssocID="{0AAAFEE6-4AD0-4D3A-93B9-EB26CA0650AA}" presName="ParentAccent7" presStyleLbl="alignNode1" presStyleIdx="28" presStyleCnt="44"/>
      <dgm:spPr/>
    </dgm:pt>
    <dgm:pt modelId="{D1DD4882-60D8-436A-84BD-EDCCF6BDC7F6}" type="pres">
      <dgm:prSet presAssocID="{0AAAFEE6-4AD0-4D3A-93B9-EB26CA0650AA}" presName="ParentAccent8" presStyleLbl="alignNode1" presStyleIdx="29" presStyleCnt="44"/>
      <dgm:spPr/>
    </dgm:pt>
    <dgm:pt modelId="{569A6EDE-6FCC-4651-A77B-BEFAEFC6510B}" type="pres">
      <dgm:prSet presAssocID="{0AAAFEE6-4AD0-4D3A-93B9-EB26CA0650AA}" presName="ParentAccent9" presStyleLbl="alignNode1" presStyleIdx="30" presStyleCnt="44"/>
      <dgm:spPr/>
    </dgm:pt>
    <dgm:pt modelId="{FD1985A1-217B-4FA6-98C0-D48F88219A50}" type="pres">
      <dgm:prSet presAssocID="{0AAAFEE6-4AD0-4D3A-93B9-EB26CA0650AA}" presName="ParentAccent10" presStyleLbl="alignNode1" presStyleIdx="31" presStyleCnt="44"/>
      <dgm:spPr/>
    </dgm:pt>
    <dgm:pt modelId="{24C7BAA2-A7D1-4303-8CC1-64B19C971EE2}" type="pres">
      <dgm:prSet presAssocID="{0AAAFEE6-4AD0-4D3A-93B9-EB26CA0650AA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6235F-586F-4B6E-B75D-308AD75322C9}" type="pres">
      <dgm:prSet presAssocID="{FB5DE2BF-6048-4B68-96CB-4A2ED5C68032}" presName="sibTrans" presStyleCnt="0"/>
      <dgm:spPr/>
    </dgm:pt>
    <dgm:pt modelId="{FB01FFF5-5A87-4BE1-AAA3-D6287D6F0759}" type="pres">
      <dgm:prSet presAssocID="{1D923C8A-8E38-4E30-9F93-4490AB0CBE62}" presName="composite" presStyleCnt="0"/>
      <dgm:spPr/>
    </dgm:pt>
    <dgm:pt modelId="{D6D20373-3B9F-4B3D-B163-322BBECF5087}" type="pres">
      <dgm:prSet presAssocID="{1D923C8A-8E38-4E30-9F93-4490AB0CBE62}" presName="ParentAccent1" presStyleLbl="alignNode1" presStyleIdx="33" presStyleCnt="44"/>
      <dgm:spPr/>
    </dgm:pt>
    <dgm:pt modelId="{1F2F0576-3034-46D0-836C-B05DF6A11BDD}" type="pres">
      <dgm:prSet presAssocID="{1D923C8A-8E38-4E30-9F93-4490AB0CBE62}" presName="ParentAccent2" presStyleLbl="alignNode1" presStyleIdx="34" presStyleCnt="44"/>
      <dgm:spPr/>
    </dgm:pt>
    <dgm:pt modelId="{4416C2A3-5857-4A7E-9163-05FA19A5C5C5}" type="pres">
      <dgm:prSet presAssocID="{1D923C8A-8E38-4E30-9F93-4490AB0CBE62}" presName="ParentAccent3" presStyleLbl="alignNode1" presStyleIdx="35" presStyleCnt="44"/>
      <dgm:spPr/>
    </dgm:pt>
    <dgm:pt modelId="{6F65B7EE-C4FF-47AF-8B8E-FF75D6474455}" type="pres">
      <dgm:prSet presAssocID="{1D923C8A-8E38-4E30-9F93-4490AB0CBE62}" presName="ParentAccent4" presStyleLbl="alignNode1" presStyleIdx="36" presStyleCnt="44"/>
      <dgm:spPr/>
    </dgm:pt>
    <dgm:pt modelId="{F2559A6E-EDD1-448F-B086-BADD5594284D}" type="pres">
      <dgm:prSet presAssocID="{1D923C8A-8E38-4E30-9F93-4490AB0CBE62}" presName="ParentAccent5" presStyleLbl="alignNode1" presStyleIdx="37" presStyleCnt="44"/>
      <dgm:spPr/>
    </dgm:pt>
    <dgm:pt modelId="{7E52B745-4EEC-4BC8-9167-A47CD3588379}" type="pres">
      <dgm:prSet presAssocID="{1D923C8A-8E38-4E30-9F93-4490AB0CBE62}" presName="ParentAccent6" presStyleLbl="alignNode1" presStyleIdx="38" presStyleCnt="44"/>
      <dgm:spPr/>
    </dgm:pt>
    <dgm:pt modelId="{E1BA0A3C-CA3C-4EE0-8A14-7C3AEB7F3262}" type="pres">
      <dgm:prSet presAssocID="{1D923C8A-8E38-4E30-9F93-4490AB0CBE62}" presName="ParentAccent7" presStyleLbl="alignNode1" presStyleIdx="39" presStyleCnt="44"/>
      <dgm:spPr/>
    </dgm:pt>
    <dgm:pt modelId="{20BD5EEE-DC61-4FEF-957E-E06F1946FE3A}" type="pres">
      <dgm:prSet presAssocID="{1D923C8A-8E38-4E30-9F93-4490AB0CBE62}" presName="ParentAccent8" presStyleLbl="alignNode1" presStyleIdx="40" presStyleCnt="44"/>
      <dgm:spPr/>
    </dgm:pt>
    <dgm:pt modelId="{E2A71B22-F780-4CD3-8080-F8FEBB7D8FA5}" type="pres">
      <dgm:prSet presAssocID="{1D923C8A-8E38-4E30-9F93-4490AB0CBE62}" presName="ParentAccent9" presStyleLbl="alignNode1" presStyleIdx="41" presStyleCnt="44"/>
      <dgm:spPr/>
    </dgm:pt>
    <dgm:pt modelId="{BD8C4C69-86A8-44BA-B16B-40097909D064}" type="pres">
      <dgm:prSet presAssocID="{1D923C8A-8E38-4E30-9F93-4490AB0CBE62}" presName="ParentAccent10" presStyleLbl="alignNode1" presStyleIdx="42" presStyleCnt="44"/>
      <dgm:spPr/>
    </dgm:pt>
    <dgm:pt modelId="{7E21CB32-0E98-4998-98DB-75D3025DEB87}" type="pres">
      <dgm:prSet presAssocID="{1D923C8A-8E38-4E30-9F93-4490AB0CBE62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1A2CCB-A5C3-4F2D-A7D5-F658767DFF22}" type="presOf" srcId="{A06C0B52-F5BE-4BBA-84BB-CB98EE463255}" destId="{39433B6D-0EAF-49B2-B456-8A54B344BB0C}" srcOrd="0" destOrd="0" presId="urn:microsoft.com/office/officeart/2011/layout/ConvergingText"/>
    <dgm:cxn modelId="{12C430DA-3BD7-4A68-9597-9CE91EC1CDCE}" srcId="{F2B429E4-BD67-4E63-AAD2-5C480B919C7A}" destId="{9396042A-3326-4056-9D10-5C90839C365B}" srcOrd="1" destOrd="0" parTransId="{89547C0F-B1D7-4BED-9B75-9FEE25C39F87}" sibTransId="{9B05260A-B7FE-43E7-A1AE-AF872A1FDC14}"/>
    <dgm:cxn modelId="{5C865933-CFBE-4D58-AE87-C091C18D133B}" type="presOf" srcId="{F2B429E4-BD67-4E63-AAD2-5C480B919C7A}" destId="{5D95CAA5-9592-4C30-90B3-A036C24161CD}" srcOrd="0" destOrd="0" presId="urn:microsoft.com/office/officeart/2011/layout/ConvergingText"/>
    <dgm:cxn modelId="{DE64E9C3-124C-4C0C-93D2-83EAB99B3042}" type="presOf" srcId="{9396042A-3326-4056-9D10-5C90839C365B}" destId="{A58CFD9B-94D0-4215-B908-966B8B63449A}" srcOrd="0" destOrd="0" presId="urn:microsoft.com/office/officeart/2011/layout/ConvergingText"/>
    <dgm:cxn modelId="{5885F2F7-F047-48D3-8815-285F9DA8E697}" type="presOf" srcId="{1D923C8A-8E38-4E30-9F93-4490AB0CBE62}" destId="{7E21CB32-0E98-4998-98DB-75D3025DEB87}" srcOrd="0" destOrd="0" presId="urn:microsoft.com/office/officeart/2011/layout/ConvergingText"/>
    <dgm:cxn modelId="{0EA18EEF-B0C8-4CB0-A067-21416B760300}" type="presOf" srcId="{0AAAFEE6-4AD0-4D3A-93B9-EB26CA0650AA}" destId="{24C7BAA2-A7D1-4303-8CC1-64B19C971EE2}" srcOrd="0" destOrd="0" presId="urn:microsoft.com/office/officeart/2011/layout/ConvergingText"/>
    <dgm:cxn modelId="{55BA7ED7-E39B-4D66-99D0-C6F3A43B18F0}" srcId="{F2B429E4-BD67-4E63-AAD2-5C480B919C7A}" destId="{0AAAFEE6-4AD0-4D3A-93B9-EB26CA0650AA}" srcOrd="2" destOrd="0" parTransId="{3AD5D122-00F9-451D-81F2-32509BBD8054}" sibTransId="{FB5DE2BF-6048-4B68-96CB-4A2ED5C68032}"/>
    <dgm:cxn modelId="{BD1E938E-3171-4C5A-BBC5-E11E0FFC9F3E}" srcId="{F2B429E4-BD67-4E63-AAD2-5C480B919C7A}" destId="{A06C0B52-F5BE-4BBA-84BB-CB98EE463255}" srcOrd="0" destOrd="0" parTransId="{84A72FA9-E019-4F5B-A05F-106103099C39}" sibTransId="{40DB03FA-C486-4E35-9232-1873CDD8458A}"/>
    <dgm:cxn modelId="{08CE5052-7B04-4C29-A7D8-EF71FB3C831E}" srcId="{F2B429E4-BD67-4E63-AAD2-5C480B919C7A}" destId="{1D923C8A-8E38-4E30-9F93-4490AB0CBE62}" srcOrd="3" destOrd="0" parTransId="{EFB03CAD-768E-4385-8DEF-3E8EA5E45337}" sibTransId="{B8AE7CE9-FE14-4B24-92E3-08F839376938}"/>
    <dgm:cxn modelId="{73578AF7-E5CB-40A1-8249-88569CFBED11}" type="presParOf" srcId="{5D95CAA5-9592-4C30-90B3-A036C24161CD}" destId="{7214DBCD-FE2E-48E3-9EB0-CED21D87A943}" srcOrd="0" destOrd="0" presId="urn:microsoft.com/office/officeart/2011/layout/ConvergingText"/>
    <dgm:cxn modelId="{4DBA5334-484B-48BE-9F53-2103DDD9D317}" type="presParOf" srcId="{7214DBCD-FE2E-48E3-9EB0-CED21D87A943}" destId="{611A38CB-5EBC-4DE3-841E-9626FF2C670D}" srcOrd="0" destOrd="0" presId="urn:microsoft.com/office/officeart/2011/layout/ConvergingText"/>
    <dgm:cxn modelId="{023A1915-89F2-42C5-9515-7531843FCE2D}" type="presParOf" srcId="{7214DBCD-FE2E-48E3-9EB0-CED21D87A943}" destId="{AA0E3AA4-F9BF-47AB-B121-827C79E99F1F}" srcOrd="1" destOrd="0" presId="urn:microsoft.com/office/officeart/2011/layout/ConvergingText"/>
    <dgm:cxn modelId="{5171C3FF-F1BB-4BD4-9BDD-591247BA8883}" type="presParOf" srcId="{7214DBCD-FE2E-48E3-9EB0-CED21D87A943}" destId="{E9B52BFE-79DE-4E34-A8FC-3D76FBFCEAAB}" srcOrd="2" destOrd="0" presId="urn:microsoft.com/office/officeart/2011/layout/ConvergingText"/>
    <dgm:cxn modelId="{758796DA-D827-4011-B2C8-DE9244E8F1A4}" type="presParOf" srcId="{7214DBCD-FE2E-48E3-9EB0-CED21D87A943}" destId="{2FBE53D6-481B-4632-BA34-D0696E1A923E}" srcOrd="3" destOrd="0" presId="urn:microsoft.com/office/officeart/2011/layout/ConvergingText"/>
    <dgm:cxn modelId="{DAD54F26-E0C6-495B-ACB3-6CA28D1560B4}" type="presParOf" srcId="{7214DBCD-FE2E-48E3-9EB0-CED21D87A943}" destId="{6DDE6701-0103-44A9-9CAC-304984EE4A09}" srcOrd="4" destOrd="0" presId="urn:microsoft.com/office/officeart/2011/layout/ConvergingText"/>
    <dgm:cxn modelId="{15E4B480-F639-44E0-AC08-B52D605747A3}" type="presParOf" srcId="{7214DBCD-FE2E-48E3-9EB0-CED21D87A943}" destId="{9BE3E11B-67F0-464D-A220-E69D3A6CEF69}" srcOrd="5" destOrd="0" presId="urn:microsoft.com/office/officeart/2011/layout/ConvergingText"/>
    <dgm:cxn modelId="{84A061DC-C441-43E1-8233-C86745562ECB}" type="presParOf" srcId="{7214DBCD-FE2E-48E3-9EB0-CED21D87A943}" destId="{F9E72926-E60D-4F26-A1D6-DF3C2A26CB67}" srcOrd="6" destOrd="0" presId="urn:microsoft.com/office/officeart/2011/layout/ConvergingText"/>
    <dgm:cxn modelId="{093079C2-86AE-4BAF-8DA6-22919E1330CA}" type="presParOf" srcId="{7214DBCD-FE2E-48E3-9EB0-CED21D87A943}" destId="{BF31A79D-401F-465D-AA6B-C04B909AAFC9}" srcOrd="7" destOrd="0" presId="urn:microsoft.com/office/officeart/2011/layout/ConvergingText"/>
    <dgm:cxn modelId="{A7ADC2D1-588D-4602-B870-78A41E947952}" type="presParOf" srcId="{7214DBCD-FE2E-48E3-9EB0-CED21D87A943}" destId="{E35225E7-6062-4A2E-92AA-851274AAE1CD}" srcOrd="8" destOrd="0" presId="urn:microsoft.com/office/officeart/2011/layout/ConvergingText"/>
    <dgm:cxn modelId="{7C1FC2AA-778C-4EDF-B303-E4046C43CF22}" type="presParOf" srcId="{7214DBCD-FE2E-48E3-9EB0-CED21D87A943}" destId="{318CA79D-3B0B-42A9-B857-F4362A98367E}" srcOrd="9" destOrd="0" presId="urn:microsoft.com/office/officeart/2011/layout/ConvergingText"/>
    <dgm:cxn modelId="{E27B0557-C44F-4D9D-8FEE-B173390E71EB}" type="presParOf" srcId="{7214DBCD-FE2E-48E3-9EB0-CED21D87A943}" destId="{39433B6D-0EAF-49B2-B456-8A54B344BB0C}" srcOrd="10" destOrd="0" presId="urn:microsoft.com/office/officeart/2011/layout/ConvergingText"/>
    <dgm:cxn modelId="{70D36DAD-6DC5-4207-B561-51B6B2206953}" type="presParOf" srcId="{5D95CAA5-9592-4C30-90B3-A036C24161CD}" destId="{8DCA2A0B-28CA-40AB-B408-F9023A101FB0}" srcOrd="1" destOrd="0" presId="urn:microsoft.com/office/officeart/2011/layout/ConvergingText"/>
    <dgm:cxn modelId="{B309E8AF-A13F-4447-951F-9E3858D194C1}" type="presParOf" srcId="{5D95CAA5-9592-4C30-90B3-A036C24161CD}" destId="{08836981-BC63-4475-961A-150FDBAEBBBE}" srcOrd="2" destOrd="0" presId="urn:microsoft.com/office/officeart/2011/layout/ConvergingText"/>
    <dgm:cxn modelId="{8A1023E1-F1E0-4CE9-BDB0-066B1D06CEF0}" type="presParOf" srcId="{08836981-BC63-4475-961A-150FDBAEBBBE}" destId="{1E9A2E6E-859A-4130-970A-92618F26312D}" srcOrd="0" destOrd="0" presId="urn:microsoft.com/office/officeart/2011/layout/ConvergingText"/>
    <dgm:cxn modelId="{D5238617-B785-4304-88E1-1B163C84F250}" type="presParOf" srcId="{08836981-BC63-4475-961A-150FDBAEBBBE}" destId="{CB6B65FC-D0EF-4DDB-80D7-0DADB206300A}" srcOrd="1" destOrd="0" presId="urn:microsoft.com/office/officeart/2011/layout/ConvergingText"/>
    <dgm:cxn modelId="{4A63260B-701D-4983-9489-E08A3149B72D}" type="presParOf" srcId="{08836981-BC63-4475-961A-150FDBAEBBBE}" destId="{50301DA9-D1D5-49F8-BD27-090F8D97AE8B}" srcOrd="2" destOrd="0" presId="urn:microsoft.com/office/officeart/2011/layout/ConvergingText"/>
    <dgm:cxn modelId="{EEB02DE3-75AB-4C47-AC19-68A84E0734D1}" type="presParOf" srcId="{08836981-BC63-4475-961A-150FDBAEBBBE}" destId="{B234A35A-2CAE-4C96-80BA-B64E09E882E7}" srcOrd="3" destOrd="0" presId="urn:microsoft.com/office/officeart/2011/layout/ConvergingText"/>
    <dgm:cxn modelId="{622990AB-F6E1-49C0-86E8-BA94D033B3F9}" type="presParOf" srcId="{08836981-BC63-4475-961A-150FDBAEBBBE}" destId="{BA0B915E-6D71-494B-B9F0-02C48C75B814}" srcOrd="4" destOrd="0" presId="urn:microsoft.com/office/officeart/2011/layout/ConvergingText"/>
    <dgm:cxn modelId="{5B5BB3FA-470D-4CAD-BB38-206C0C996369}" type="presParOf" srcId="{08836981-BC63-4475-961A-150FDBAEBBBE}" destId="{91D2B77B-5332-4D46-B772-DEB40B6CECEF}" srcOrd="5" destOrd="0" presId="urn:microsoft.com/office/officeart/2011/layout/ConvergingText"/>
    <dgm:cxn modelId="{C0924973-E394-4129-94DE-E546FB6DFF46}" type="presParOf" srcId="{08836981-BC63-4475-961A-150FDBAEBBBE}" destId="{85C8F584-D57D-4BEC-A677-00A1037FC895}" srcOrd="6" destOrd="0" presId="urn:microsoft.com/office/officeart/2011/layout/ConvergingText"/>
    <dgm:cxn modelId="{CFA20364-4582-4E71-919F-78EFA84C2C3B}" type="presParOf" srcId="{08836981-BC63-4475-961A-150FDBAEBBBE}" destId="{B745AC6D-0739-42AB-BC11-B29731002646}" srcOrd="7" destOrd="0" presId="urn:microsoft.com/office/officeart/2011/layout/ConvergingText"/>
    <dgm:cxn modelId="{EBC874D4-5D56-46D0-943C-EA809F5ECD41}" type="presParOf" srcId="{08836981-BC63-4475-961A-150FDBAEBBBE}" destId="{5C71E556-289B-4F2A-B8F9-8B59FC48BC3D}" srcOrd="8" destOrd="0" presId="urn:microsoft.com/office/officeart/2011/layout/ConvergingText"/>
    <dgm:cxn modelId="{EB1BB2EC-7224-4680-92C9-AB400AB124F2}" type="presParOf" srcId="{08836981-BC63-4475-961A-150FDBAEBBBE}" destId="{B44F31C8-C838-4D7C-9583-3CF9CB8408BE}" srcOrd="9" destOrd="0" presId="urn:microsoft.com/office/officeart/2011/layout/ConvergingText"/>
    <dgm:cxn modelId="{948ED65C-9C42-4F86-AB7A-77C0C835CEA9}" type="presParOf" srcId="{08836981-BC63-4475-961A-150FDBAEBBBE}" destId="{A58CFD9B-94D0-4215-B908-966B8B63449A}" srcOrd="10" destOrd="0" presId="urn:microsoft.com/office/officeart/2011/layout/ConvergingText"/>
    <dgm:cxn modelId="{00C1721D-5CAF-411D-87D2-BD2D4763719B}" type="presParOf" srcId="{5D95CAA5-9592-4C30-90B3-A036C24161CD}" destId="{827ED068-EA08-4BA5-AD03-F9692B7A1FC0}" srcOrd="3" destOrd="0" presId="urn:microsoft.com/office/officeart/2011/layout/ConvergingText"/>
    <dgm:cxn modelId="{C5B4E9AC-4CE5-4FB6-9C32-1B79B4A552AD}" type="presParOf" srcId="{5D95CAA5-9592-4C30-90B3-A036C24161CD}" destId="{56074B89-37A8-4499-A4BC-0EBBD0F1994B}" srcOrd="4" destOrd="0" presId="urn:microsoft.com/office/officeart/2011/layout/ConvergingText"/>
    <dgm:cxn modelId="{D5698EDB-A4DD-4848-8A32-9AB940C78445}" type="presParOf" srcId="{56074B89-37A8-4499-A4BC-0EBBD0F1994B}" destId="{D6ED6F73-D744-4667-BC5F-2D0BB3632955}" srcOrd="0" destOrd="0" presId="urn:microsoft.com/office/officeart/2011/layout/ConvergingText"/>
    <dgm:cxn modelId="{F17D662B-D4C7-4330-8C5E-6BB22948A31C}" type="presParOf" srcId="{56074B89-37A8-4499-A4BC-0EBBD0F1994B}" destId="{29997910-AEB2-48ED-A0CC-6F1157CF9656}" srcOrd="1" destOrd="0" presId="urn:microsoft.com/office/officeart/2011/layout/ConvergingText"/>
    <dgm:cxn modelId="{37DA8EF3-42A0-46DA-8F28-8807B2C06D91}" type="presParOf" srcId="{56074B89-37A8-4499-A4BC-0EBBD0F1994B}" destId="{EA86672D-AF4A-4C13-AF4B-B1734276D90B}" srcOrd="2" destOrd="0" presId="urn:microsoft.com/office/officeart/2011/layout/ConvergingText"/>
    <dgm:cxn modelId="{0411FA18-1EE9-475C-AD1D-E0311533542F}" type="presParOf" srcId="{56074B89-37A8-4499-A4BC-0EBBD0F1994B}" destId="{3225AC22-76AB-4729-8898-F8234452B079}" srcOrd="3" destOrd="0" presId="urn:microsoft.com/office/officeart/2011/layout/ConvergingText"/>
    <dgm:cxn modelId="{D90FE619-35B3-404E-8594-C879460302B5}" type="presParOf" srcId="{56074B89-37A8-4499-A4BC-0EBBD0F1994B}" destId="{4D0AFDAD-31D5-465E-BE7B-903BDC2D5219}" srcOrd="4" destOrd="0" presId="urn:microsoft.com/office/officeart/2011/layout/ConvergingText"/>
    <dgm:cxn modelId="{2C607A17-FEA9-487A-BDF6-9ED1D6A9F222}" type="presParOf" srcId="{56074B89-37A8-4499-A4BC-0EBBD0F1994B}" destId="{C9AC4581-B255-4553-A6DB-E73925C75F4B}" srcOrd="5" destOrd="0" presId="urn:microsoft.com/office/officeart/2011/layout/ConvergingText"/>
    <dgm:cxn modelId="{C4239173-A7D7-40FB-9FC3-23718250F246}" type="presParOf" srcId="{56074B89-37A8-4499-A4BC-0EBBD0F1994B}" destId="{5BEE53B0-3ACE-4CC1-AF68-4E05C9C772A3}" srcOrd="6" destOrd="0" presId="urn:microsoft.com/office/officeart/2011/layout/ConvergingText"/>
    <dgm:cxn modelId="{5E7F3523-A3AC-4E8B-B39F-8D5D660EC729}" type="presParOf" srcId="{56074B89-37A8-4499-A4BC-0EBBD0F1994B}" destId="{D1DD4882-60D8-436A-84BD-EDCCF6BDC7F6}" srcOrd="7" destOrd="0" presId="urn:microsoft.com/office/officeart/2011/layout/ConvergingText"/>
    <dgm:cxn modelId="{0C2D01A2-677E-4DBA-B2E7-79190FBE4F1F}" type="presParOf" srcId="{56074B89-37A8-4499-A4BC-0EBBD0F1994B}" destId="{569A6EDE-6FCC-4651-A77B-BEFAEFC6510B}" srcOrd="8" destOrd="0" presId="urn:microsoft.com/office/officeart/2011/layout/ConvergingText"/>
    <dgm:cxn modelId="{F25B0B75-4F8D-4DE9-B981-6E2364172CDC}" type="presParOf" srcId="{56074B89-37A8-4499-A4BC-0EBBD0F1994B}" destId="{FD1985A1-217B-4FA6-98C0-D48F88219A50}" srcOrd="9" destOrd="0" presId="urn:microsoft.com/office/officeart/2011/layout/ConvergingText"/>
    <dgm:cxn modelId="{3698BCDD-7CA8-43B3-A39B-0CADFF1EAEE1}" type="presParOf" srcId="{56074B89-37A8-4499-A4BC-0EBBD0F1994B}" destId="{24C7BAA2-A7D1-4303-8CC1-64B19C971EE2}" srcOrd="10" destOrd="0" presId="urn:microsoft.com/office/officeart/2011/layout/ConvergingText"/>
    <dgm:cxn modelId="{B13D01B7-014A-4C1D-BB57-7933F0DAF3A2}" type="presParOf" srcId="{5D95CAA5-9592-4C30-90B3-A036C24161CD}" destId="{16D6235F-586F-4B6E-B75D-308AD75322C9}" srcOrd="5" destOrd="0" presId="urn:microsoft.com/office/officeart/2011/layout/ConvergingText"/>
    <dgm:cxn modelId="{4AFECE21-5AD7-4803-8634-98783347419B}" type="presParOf" srcId="{5D95CAA5-9592-4C30-90B3-A036C24161CD}" destId="{FB01FFF5-5A87-4BE1-AAA3-D6287D6F0759}" srcOrd="6" destOrd="0" presId="urn:microsoft.com/office/officeart/2011/layout/ConvergingText"/>
    <dgm:cxn modelId="{8FB66782-DE32-4C97-A67D-1BBE7122F05F}" type="presParOf" srcId="{FB01FFF5-5A87-4BE1-AAA3-D6287D6F0759}" destId="{D6D20373-3B9F-4B3D-B163-322BBECF5087}" srcOrd="0" destOrd="0" presId="urn:microsoft.com/office/officeart/2011/layout/ConvergingText"/>
    <dgm:cxn modelId="{4CC287BA-6613-498D-AAB2-B2B479807FCE}" type="presParOf" srcId="{FB01FFF5-5A87-4BE1-AAA3-D6287D6F0759}" destId="{1F2F0576-3034-46D0-836C-B05DF6A11BDD}" srcOrd="1" destOrd="0" presId="urn:microsoft.com/office/officeart/2011/layout/ConvergingText"/>
    <dgm:cxn modelId="{EF71D8C4-C09D-4DBB-B9F2-B04DB0449B97}" type="presParOf" srcId="{FB01FFF5-5A87-4BE1-AAA3-D6287D6F0759}" destId="{4416C2A3-5857-4A7E-9163-05FA19A5C5C5}" srcOrd="2" destOrd="0" presId="urn:microsoft.com/office/officeart/2011/layout/ConvergingText"/>
    <dgm:cxn modelId="{0C5D15C4-BBA4-496F-BC34-9DAB3D95B14B}" type="presParOf" srcId="{FB01FFF5-5A87-4BE1-AAA3-D6287D6F0759}" destId="{6F65B7EE-C4FF-47AF-8B8E-FF75D6474455}" srcOrd="3" destOrd="0" presId="urn:microsoft.com/office/officeart/2011/layout/ConvergingText"/>
    <dgm:cxn modelId="{9409F44C-B9A2-4EB9-9A64-7D30A36BBF3F}" type="presParOf" srcId="{FB01FFF5-5A87-4BE1-AAA3-D6287D6F0759}" destId="{F2559A6E-EDD1-448F-B086-BADD5594284D}" srcOrd="4" destOrd="0" presId="urn:microsoft.com/office/officeart/2011/layout/ConvergingText"/>
    <dgm:cxn modelId="{D4E94FC4-BF62-4B84-92F8-90E559714BE4}" type="presParOf" srcId="{FB01FFF5-5A87-4BE1-AAA3-D6287D6F0759}" destId="{7E52B745-4EEC-4BC8-9167-A47CD3588379}" srcOrd="5" destOrd="0" presId="urn:microsoft.com/office/officeart/2011/layout/ConvergingText"/>
    <dgm:cxn modelId="{1B5AC649-2159-416A-94F5-BB3965B73C49}" type="presParOf" srcId="{FB01FFF5-5A87-4BE1-AAA3-D6287D6F0759}" destId="{E1BA0A3C-CA3C-4EE0-8A14-7C3AEB7F3262}" srcOrd="6" destOrd="0" presId="urn:microsoft.com/office/officeart/2011/layout/ConvergingText"/>
    <dgm:cxn modelId="{3BC8696C-FEC6-4C10-9C37-C9E659EF517C}" type="presParOf" srcId="{FB01FFF5-5A87-4BE1-AAA3-D6287D6F0759}" destId="{20BD5EEE-DC61-4FEF-957E-E06F1946FE3A}" srcOrd="7" destOrd="0" presId="urn:microsoft.com/office/officeart/2011/layout/ConvergingText"/>
    <dgm:cxn modelId="{F5C4BE95-8AE7-4556-864F-70940D100E3D}" type="presParOf" srcId="{FB01FFF5-5A87-4BE1-AAA3-D6287D6F0759}" destId="{E2A71B22-F780-4CD3-8080-F8FEBB7D8FA5}" srcOrd="8" destOrd="0" presId="urn:microsoft.com/office/officeart/2011/layout/ConvergingText"/>
    <dgm:cxn modelId="{01F23D5D-7D4E-48EF-9FBB-96A7FEBA3D12}" type="presParOf" srcId="{FB01FFF5-5A87-4BE1-AAA3-D6287D6F0759}" destId="{BD8C4C69-86A8-44BA-B16B-40097909D064}" srcOrd="9" destOrd="0" presId="urn:microsoft.com/office/officeart/2011/layout/ConvergingText"/>
    <dgm:cxn modelId="{310FC53C-8B33-4AC4-9FBD-123C6864CAD9}" type="presParOf" srcId="{FB01FFF5-5A87-4BE1-AAA3-D6287D6F0759}" destId="{7E21CB32-0E98-4998-98DB-75D3025DEB87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7499271-77BF-46E3-AE26-4989E572BD64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3019B-26FD-4B78-A63D-7A8CDF328381}">
      <dgm:prSet/>
      <dgm:spPr/>
      <dgm:t>
        <a:bodyPr/>
        <a:lstStyle/>
        <a:p>
          <a:pPr rtl="0"/>
          <a:r>
            <a:rPr lang="en-US" b="0" dirty="0" smtClean="0"/>
            <a:t>MACHINE LEARNING APPROACH</a:t>
          </a:r>
          <a:endParaRPr lang="en-US" dirty="0"/>
        </a:p>
      </dgm:t>
    </dgm:pt>
    <dgm:pt modelId="{4B31354C-01C2-45AD-A8B9-332CA230E341}" type="parTrans" cxnId="{175F6B32-47C0-48B5-A91A-E051C45F3FEA}">
      <dgm:prSet/>
      <dgm:spPr/>
      <dgm:t>
        <a:bodyPr/>
        <a:lstStyle/>
        <a:p>
          <a:endParaRPr lang="en-US"/>
        </a:p>
      </dgm:t>
    </dgm:pt>
    <dgm:pt modelId="{351A0F33-B004-469E-A4AB-17403C876DFC}" type="sibTrans" cxnId="{175F6B32-47C0-48B5-A91A-E051C45F3FEA}">
      <dgm:prSet/>
      <dgm:spPr/>
      <dgm:t>
        <a:bodyPr/>
        <a:lstStyle/>
        <a:p>
          <a:endParaRPr lang="en-US"/>
        </a:p>
      </dgm:t>
    </dgm:pt>
    <dgm:pt modelId="{5DFE7041-64CD-4760-B193-B2E903E9FDF0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smtClean="0"/>
            <a:t>DATA SOURCES</a:t>
          </a:r>
          <a:endParaRPr lang="en-US"/>
        </a:p>
      </dgm:t>
    </dgm:pt>
    <dgm:pt modelId="{97574B54-554A-4046-BE0C-6FF7C41C8779}" type="parTrans" cxnId="{CD20A5B3-E947-4642-999A-EB7A4B5D67EF}">
      <dgm:prSet/>
      <dgm:spPr/>
      <dgm:t>
        <a:bodyPr/>
        <a:lstStyle/>
        <a:p>
          <a:endParaRPr lang="en-US"/>
        </a:p>
      </dgm:t>
    </dgm:pt>
    <dgm:pt modelId="{E36E7E50-E526-4846-97E0-C374C68560FB}" type="sibTrans" cxnId="{CD20A5B3-E947-4642-999A-EB7A4B5D67EF}">
      <dgm:prSet/>
      <dgm:spPr/>
      <dgm:t>
        <a:bodyPr/>
        <a:lstStyle/>
        <a:p>
          <a:endParaRPr lang="en-US"/>
        </a:p>
      </dgm:t>
    </dgm:pt>
    <dgm:pt modelId="{8D1E7F92-E18A-49CA-8614-94449D29F442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smtClean="0"/>
            <a:t>COLLABORATION PROBABILITY USING ML</a:t>
          </a:r>
          <a:endParaRPr lang="en-US"/>
        </a:p>
      </dgm:t>
    </dgm:pt>
    <dgm:pt modelId="{93256F86-8AB1-417F-84B5-3BB1F1398688}" type="parTrans" cxnId="{233AF752-B97D-42C7-9024-294A0BE02825}">
      <dgm:prSet/>
      <dgm:spPr/>
      <dgm:t>
        <a:bodyPr/>
        <a:lstStyle/>
        <a:p>
          <a:endParaRPr lang="en-US"/>
        </a:p>
      </dgm:t>
    </dgm:pt>
    <dgm:pt modelId="{4B690F87-D05E-496D-A4E4-E8AB3AF7BE2C}" type="sibTrans" cxnId="{233AF752-B97D-42C7-9024-294A0BE02825}">
      <dgm:prSet/>
      <dgm:spPr/>
      <dgm:t>
        <a:bodyPr/>
        <a:lstStyle/>
        <a:p>
          <a:endParaRPr lang="en-US"/>
        </a:p>
      </dgm:t>
    </dgm:pt>
    <dgm:pt modelId="{0E5AF126-266B-49A0-BC34-79E9F8B6C9B4}">
      <dgm:prSet/>
      <dgm:spPr/>
      <dgm:t>
        <a:bodyPr/>
        <a:lstStyle/>
        <a:p>
          <a:pPr rtl="0"/>
          <a:r>
            <a:rPr lang="en-US" b="0" smtClean="0"/>
            <a:t>PERFORMANCE MEASURES</a:t>
          </a:r>
          <a:endParaRPr lang="en-US"/>
        </a:p>
      </dgm:t>
    </dgm:pt>
    <dgm:pt modelId="{F487681A-1B5E-41D8-A182-EC1044F8EC93}" type="parTrans" cxnId="{7E337FF8-D32F-4827-A5E0-5B7651553BD3}">
      <dgm:prSet/>
      <dgm:spPr/>
      <dgm:t>
        <a:bodyPr/>
        <a:lstStyle/>
        <a:p>
          <a:endParaRPr lang="en-US"/>
        </a:p>
      </dgm:t>
    </dgm:pt>
    <dgm:pt modelId="{4C4ED0C1-FC53-4CDB-BED8-F93A3568FB02}" type="sibTrans" cxnId="{7E337FF8-D32F-4827-A5E0-5B7651553BD3}">
      <dgm:prSet/>
      <dgm:spPr/>
      <dgm:t>
        <a:bodyPr/>
        <a:lstStyle/>
        <a:p>
          <a:endParaRPr lang="en-US"/>
        </a:p>
      </dgm:t>
    </dgm:pt>
    <dgm:pt modelId="{33886E2D-CD97-4D59-9E3A-4F47900665F5}" type="pres">
      <dgm:prSet presAssocID="{37499271-77BF-46E3-AE26-4989E572BD6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326C86-D043-4599-A3BC-800FDE76963B}" type="pres">
      <dgm:prSet presAssocID="{EBC3019B-26FD-4B78-A63D-7A8CDF328381}" presName="composite" presStyleCnt="0"/>
      <dgm:spPr/>
    </dgm:pt>
    <dgm:pt modelId="{FA94090E-A156-495A-9C0E-FBBBF9895058}" type="pres">
      <dgm:prSet presAssocID="{EBC3019B-26FD-4B78-A63D-7A8CDF328381}" presName="ParentAccent1" presStyleLbl="alignNode1" presStyleIdx="0" presStyleCnt="44"/>
      <dgm:spPr/>
    </dgm:pt>
    <dgm:pt modelId="{265539DA-798B-4A7E-97AA-E217B34E98F7}" type="pres">
      <dgm:prSet presAssocID="{EBC3019B-26FD-4B78-A63D-7A8CDF328381}" presName="ParentAccent2" presStyleLbl="alignNode1" presStyleIdx="1" presStyleCnt="44"/>
      <dgm:spPr/>
    </dgm:pt>
    <dgm:pt modelId="{F4FAF159-0300-452C-A208-E6AA8CF4CB5A}" type="pres">
      <dgm:prSet presAssocID="{EBC3019B-26FD-4B78-A63D-7A8CDF328381}" presName="ParentAccent3" presStyleLbl="alignNode1" presStyleIdx="2" presStyleCnt="44"/>
      <dgm:spPr/>
    </dgm:pt>
    <dgm:pt modelId="{06EC32C1-3BBB-4819-96BC-C25FEA6B535F}" type="pres">
      <dgm:prSet presAssocID="{EBC3019B-26FD-4B78-A63D-7A8CDF328381}" presName="ParentAccent4" presStyleLbl="alignNode1" presStyleIdx="3" presStyleCnt="44"/>
      <dgm:spPr/>
    </dgm:pt>
    <dgm:pt modelId="{0F6E40A2-3619-4323-96E5-3D0FD7A9B971}" type="pres">
      <dgm:prSet presAssocID="{EBC3019B-26FD-4B78-A63D-7A8CDF328381}" presName="ParentAccent5" presStyleLbl="alignNode1" presStyleIdx="4" presStyleCnt="44"/>
      <dgm:spPr/>
    </dgm:pt>
    <dgm:pt modelId="{EF527641-7BB2-454C-837B-5655378C5D2E}" type="pres">
      <dgm:prSet presAssocID="{EBC3019B-26FD-4B78-A63D-7A8CDF328381}" presName="ParentAccent6" presStyleLbl="alignNode1" presStyleIdx="5" presStyleCnt="44"/>
      <dgm:spPr/>
    </dgm:pt>
    <dgm:pt modelId="{7A4C9F90-2198-42AF-A17C-2EA7E0240FE3}" type="pres">
      <dgm:prSet presAssocID="{EBC3019B-26FD-4B78-A63D-7A8CDF328381}" presName="ParentAccent7" presStyleLbl="alignNode1" presStyleIdx="6" presStyleCnt="44"/>
      <dgm:spPr/>
    </dgm:pt>
    <dgm:pt modelId="{BC77516C-A841-4D5E-A901-0BEF4C3A7C77}" type="pres">
      <dgm:prSet presAssocID="{EBC3019B-26FD-4B78-A63D-7A8CDF328381}" presName="ParentAccent8" presStyleLbl="alignNode1" presStyleIdx="7" presStyleCnt="44"/>
      <dgm:spPr/>
    </dgm:pt>
    <dgm:pt modelId="{29C05E39-D366-4A40-BA2D-3FC4173D2327}" type="pres">
      <dgm:prSet presAssocID="{EBC3019B-26FD-4B78-A63D-7A8CDF328381}" presName="ParentAccent9" presStyleLbl="alignNode1" presStyleIdx="8" presStyleCnt="44"/>
      <dgm:spPr/>
    </dgm:pt>
    <dgm:pt modelId="{2000B691-FDFB-4944-867A-6920C69D6DFB}" type="pres">
      <dgm:prSet presAssocID="{EBC3019B-26FD-4B78-A63D-7A8CDF328381}" presName="ParentAccent10" presStyleLbl="alignNode1" presStyleIdx="9" presStyleCnt="44"/>
      <dgm:spPr/>
    </dgm:pt>
    <dgm:pt modelId="{D5BC0135-0B48-4962-B2A3-8454F7DF557D}" type="pres">
      <dgm:prSet presAssocID="{EBC3019B-26FD-4B78-A63D-7A8CDF328381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5AF6B-13B7-4D4C-BEB4-EAB2568BF138}" type="pres">
      <dgm:prSet presAssocID="{351A0F33-B004-469E-A4AB-17403C876DFC}" presName="sibTrans" presStyleCnt="0"/>
      <dgm:spPr/>
    </dgm:pt>
    <dgm:pt modelId="{F65A4CE9-26D9-416F-8800-056F7EF6F992}" type="pres">
      <dgm:prSet presAssocID="{5DFE7041-64CD-4760-B193-B2E903E9FDF0}" presName="composite" presStyleCnt="0"/>
      <dgm:spPr/>
    </dgm:pt>
    <dgm:pt modelId="{901AA878-E36E-45F7-A9B4-87B50AE5B422}" type="pres">
      <dgm:prSet presAssocID="{5DFE7041-64CD-4760-B193-B2E903E9FDF0}" presName="ParentAccent1" presStyleLbl="alignNode1" presStyleIdx="11" presStyleCnt="44"/>
      <dgm:spPr/>
    </dgm:pt>
    <dgm:pt modelId="{1D20A859-0E8C-4EE5-85BC-D2A536603A0C}" type="pres">
      <dgm:prSet presAssocID="{5DFE7041-64CD-4760-B193-B2E903E9FDF0}" presName="ParentAccent2" presStyleLbl="alignNode1" presStyleIdx="12" presStyleCnt="44"/>
      <dgm:spPr/>
    </dgm:pt>
    <dgm:pt modelId="{749A42EC-93B4-4695-A055-E7FFC1EDFCCC}" type="pres">
      <dgm:prSet presAssocID="{5DFE7041-64CD-4760-B193-B2E903E9FDF0}" presName="ParentAccent3" presStyleLbl="alignNode1" presStyleIdx="13" presStyleCnt="44"/>
      <dgm:spPr/>
    </dgm:pt>
    <dgm:pt modelId="{509119B0-DFC6-43DC-BA0F-EE91D730664A}" type="pres">
      <dgm:prSet presAssocID="{5DFE7041-64CD-4760-B193-B2E903E9FDF0}" presName="ParentAccent4" presStyleLbl="alignNode1" presStyleIdx="14" presStyleCnt="44"/>
      <dgm:spPr/>
    </dgm:pt>
    <dgm:pt modelId="{9B299CCE-46F0-4600-914E-DDBB6D19376D}" type="pres">
      <dgm:prSet presAssocID="{5DFE7041-64CD-4760-B193-B2E903E9FDF0}" presName="ParentAccent5" presStyleLbl="alignNode1" presStyleIdx="15" presStyleCnt="44"/>
      <dgm:spPr/>
    </dgm:pt>
    <dgm:pt modelId="{061DD639-0523-4059-AC96-9BC1404A1547}" type="pres">
      <dgm:prSet presAssocID="{5DFE7041-64CD-4760-B193-B2E903E9FDF0}" presName="ParentAccent6" presStyleLbl="alignNode1" presStyleIdx="16" presStyleCnt="44"/>
      <dgm:spPr/>
    </dgm:pt>
    <dgm:pt modelId="{731B3B3D-F944-423E-91DF-8F5E7B40FEC3}" type="pres">
      <dgm:prSet presAssocID="{5DFE7041-64CD-4760-B193-B2E903E9FDF0}" presName="ParentAccent7" presStyleLbl="alignNode1" presStyleIdx="17" presStyleCnt="44"/>
      <dgm:spPr/>
    </dgm:pt>
    <dgm:pt modelId="{89BECFE5-1067-4C12-ADDB-101EE677CAFC}" type="pres">
      <dgm:prSet presAssocID="{5DFE7041-64CD-4760-B193-B2E903E9FDF0}" presName="ParentAccent8" presStyleLbl="alignNode1" presStyleIdx="18" presStyleCnt="44"/>
      <dgm:spPr/>
    </dgm:pt>
    <dgm:pt modelId="{E65ED09C-F0B3-4362-AD01-BEC2A1D9B257}" type="pres">
      <dgm:prSet presAssocID="{5DFE7041-64CD-4760-B193-B2E903E9FDF0}" presName="ParentAccent9" presStyleLbl="alignNode1" presStyleIdx="19" presStyleCnt="44"/>
      <dgm:spPr/>
    </dgm:pt>
    <dgm:pt modelId="{CCE92286-0FCB-440A-842A-35F82A240912}" type="pres">
      <dgm:prSet presAssocID="{5DFE7041-64CD-4760-B193-B2E903E9FDF0}" presName="ParentAccent10" presStyleLbl="alignNode1" presStyleIdx="20" presStyleCnt="44"/>
      <dgm:spPr/>
    </dgm:pt>
    <dgm:pt modelId="{968A2591-839D-4495-A25A-903CF1B3C739}" type="pres">
      <dgm:prSet presAssocID="{5DFE7041-64CD-4760-B193-B2E903E9FDF0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DF60-EBF7-4AD1-81DC-E998472E314B}" type="pres">
      <dgm:prSet presAssocID="{E36E7E50-E526-4846-97E0-C374C68560FB}" presName="sibTrans" presStyleCnt="0"/>
      <dgm:spPr/>
    </dgm:pt>
    <dgm:pt modelId="{76F76163-3BF0-4E47-8D40-DECE7152B4C1}" type="pres">
      <dgm:prSet presAssocID="{8D1E7F92-E18A-49CA-8614-94449D29F442}" presName="composite" presStyleCnt="0"/>
      <dgm:spPr/>
    </dgm:pt>
    <dgm:pt modelId="{643F303B-88BC-4A66-A644-03C5B6608C8D}" type="pres">
      <dgm:prSet presAssocID="{8D1E7F92-E18A-49CA-8614-94449D29F442}" presName="ParentAccent1" presStyleLbl="alignNode1" presStyleIdx="22" presStyleCnt="44"/>
      <dgm:spPr/>
    </dgm:pt>
    <dgm:pt modelId="{391D99CD-D47D-4E15-A480-D6E8119074AD}" type="pres">
      <dgm:prSet presAssocID="{8D1E7F92-E18A-49CA-8614-94449D29F442}" presName="ParentAccent2" presStyleLbl="alignNode1" presStyleIdx="23" presStyleCnt="44"/>
      <dgm:spPr/>
    </dgm:pt>
    <dgm:pt modelId="{B3A94B37-A243-4F69-B8CE-5000C9C2AC44}" type="pres">
      <dgm:prSet presAssocID="{8D1E7F92-E18A-49CA-8614-94449D29F442}" presName="ParentAccent3" presStyleLbl="alignNode1" presStyleIdx="24" presStyleCnt="44"/>
      <dgm:spPr/>
    </dgm:pt>
    <dgm:pt modelId="{A38FF715-C124-4E8F-A92C-C436BB76F086}" type="pres">
      <dgm:prSet presAssocID="{8D1E7F92-E18A-49CA-8614-94449D29F442}" presName="ParentAccent4" presStyleLbl="alignNode1" presStyleIdx="25" presStyleCnt="44"/>
      <dgm:spPr/>
    </dgm:pt>
    <dgm:pt modelId="{8916A2D8-A335-4A13-B9EB-9BE3402A7CDA}" type="pres">
      <dgm:prSet presAssocID="{8D1E7F92-E18A-49CA-8614-94449D29F442}" presName="ParentAccent5" presStyleLbl="alignNode1" presStyleIdx="26" presStyleCnt="44"/>
      <dgm:spPr/>
    </dgm:pt>
    <dgm:pt modelId="{F72DC989-E32D-47D2-8CB4-851F11351D2F}" type="pres">
      <dgm:prSet presAssocID="{8D1E7F92-E18A-49CA-8614-94449D29F442}" presName="ParentAccent6" presStyleLbl="alignNode1" presStyleIdx="27" presStyleCnt="44"/>
      <dgm:spPr/>
    </dgm:pt>
    <dgm:pt modelId="{8ECDDF56-2E88-4D5B-9A80-017A895C3E21}" type="pres">
      <dgm:prSet presAssocID="{8D1E7F92-E18A-49CA-8614-94449D29F442}" presName="ParentAccent7" presStyleLbl="alignNode1" presStyleIdx="28" presStyleCnt="44"/>
      <dgm:spPr/>
    </dgm:pt>
    <dgm:pt modelId="{1F4BA7A1-5188-40AA-896F-9A2D1308AB11}" type="pres">
      <dgm:prSet presAssocID="{8D1E7F92-E18A-49CA-8614-94449D29F442}" presName="ParentAccent8" presStyleLbl="alignNode1" presStyleIdx="29" presStyleCnt="44"/>
      <dgm:spPr/>
    </dgm:pt>
    <dgm:pt modelId="{C4C2CF30-9723-46EC-8004-51312B8195C8}" type="pres">
      <dgm:prSet presAssocID="{8D1E7F92-E18A-49CA-8614-94449D29F442}" presName="ParentAccent9" presStyleLbl="alignNode1" presStyleIdx="30" presStyleCnt="44"/>
      <dgm:spPr/>
    </dgm:pt>
    <dgm:pt modelId="{41762B40-7018-4F72-BFF0-8207F295D9D4}" type="pres">
      <dgm:prSet presAssocID="{8D1E7F92-E18A-49CA-8614-94449D29F442}" presName="ParentAccent10" presStyleLbl="alignNode1" presStyleIdx="31" presStyleCnt="44"/>
      <dgm:spPr/>
    </dgm:pt>
    <dgm:pt modelId="{30C04EBB-912C-4466-BA8A-D10343E7EAD5}" type="pres">
      <dgm:prSet presAssocID="{8D1E7F92-E18A-49CA-8614-94449D29F442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405ED-925E-47F3-8C6A-2AEC005963B7}" type="pres">
      <dgm:prSet presAssocID="{4B690F87-D05E-496D-A4E4-E8AB3AF7BE2C}" presName="sibTrans" presStyleCnt="0"/>
      <dgm:spPr/>
    </dgm:pt>
    <dgm:pt modelId="{5F7A7C8C-7B9D-4AFB-8A54-53455B38AE88}" type="pres">
      <dgm:prSet presAssocID="{0E5AF126-266B-49A0-BC34-79E9F8B6C9B4}" presName="composite" presStyleCnt="0"/>
      <dgm:spPr/>
    </dgm:pt>
    <dgm:pt modelId="{49D15EF7-E053-4329-9DDF-0D45F42AABB6}" type="pres">
      <dgm:prSet presAssocID="{0E5AF126-266B-49A0-BC34-79E9F8B6C9B4}" presName="ParentAccent1" presStyleLbl="alignNode1" presStyleIdx="33" presStyleCnt="44"/>
      <dgm:spPr/>
    </dgm:pt>
    <dgm:pt modelId="{453F461A-5886-4649-A3CC-67B276DB1563}" type="pres">
      <dgm:prSet presAssocID="{0E5AF126-266B-49A0-BC34-79E9F8B6C9B4}" presName="ParentAccent2" presStyleLbl="alignNode1" presStyleIdx="34" presStyleCnt="44"/>
      <dgm:spPr/>
    </dgm:pt>
    <dgm:pt modelId="{C6B988E4-2B5B-4515-A063-DF42DE6FC332}" type="pres">
      <dgm:prSet presAssocID="{0E5AF126-266B-49A0-BC34-79E9F8B6C9B4}" presName="ParentAccent3" presStyleLbl="alignNode1" presStyleIdx="35" presStyleCnt="44"/>
      <dgm:spPr/>
    </dgm:pt>
    <dgm:pt modelId="{F7CC20CC-43B9-4058-8681-D0E35BF37224}" type="pres">
      <dgm:prSet presAssocID="{0E5AF126-266B-49A0-BC34-79E9F8B6C9B4}" presName="ParentAccent4" presStyleLbl="alignNode1" presStyleIdx="36" presStyleCnt="44"/>
      <dgm:spPr/>
    </dgm:pt>
    <dgm:pt modelId="{2504F7ED-FF54-4858-B951-8B021E5ACED1}" type="pres">
      <dgm:prSet presAssocID="{0E5AF126-266B-49A0-BC34-79E9F8B6C9B4}" presName="ParentAccent5" presStyleLbl="alignNode1" presStyleIdx="37" presStyleCnt="44"/>
      <dgm:spPr/>
    </dgm:pt>
    <dgm:pt modelId="{0816C871-C733-4874-AC31-0678CEADF744}" type="pres">
      <dgm:prSet presAssocID="{0E5AF126-266B-49A0-BC34-79E9F8B6C9B4}" presName="ParentAccent6" presStyleLbl="alignNode1" presStyleIdx="38" presStyleCnt="44"/>
      <dgm:spPr/>
    </dgm:pt>
    <dgm:pt modelId="{D3B08B7F-8DBA-4043-92F4-1960E8EE4277}" type="pres">
      <dgm:prSet presAssocID="{0E5AF126-266B-49A0-BC34-79E9F8B6C9B4}" presName="ParentAccent7" presStyleLbl="alignNode1" presStyleIdx="39" presStyleCnt="44"/>
      <dgm:spPr/>
    </dgm:pt>
    <dgm:pt modelId="{9922F045-CDB0-4C0B-9B42-143668F57144}" type="pres">
      <dgm:prSet presAssocID="{0E5AF126-266B-49A0-BC34-79E9F8B6C9B4}" presName="ParentAccent8" presStyleLbl="alignNode1" presStyleIdx="40" presStyleCnt="44"/>
      <dgm:spPr/>
    </dgm:pt>
    <dgm:pt modelId="{766B9B9C-5503-40D1-B607-882A235DD3AC}" type="pres">
      <dgm:prSet presAssocID="{0E5AF126-266B-49A0-BC34-79E9F8B6C9B4}" presName="ParentAccent9" presStyleLbl="alignNode1" presStyleIdx="41" presStyleCnt="44"/>
      <dgm:spPr/>
    </dgm:pt>
    <dgm:pt modelId="{581B064D-A1C7-42E0-9090-93E81F4671F0}" type="pres">
      <dgm:prSet presAssocID="{0E5AF126-266B-49A0-BC34-79E9F8B6C9B4}" presName="ParentAccent10" presStyleLbl="alignNode1" presStyleIdx="42" presStyleCnt="44"/>
      <dgm:spPr/>
    </dgm:pt>
    <dgm:pt modelId="{76DDAC51-7449-4138-AB8E-F0CA76C9CA51}" type="pres">
      <dgm:prSet presAssocID="{0E5AF126-266B-49A0-BC34-79E9F8B6C9B4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8C4E21-31F0-4009-9B32-0E0A31587D6D}" type="presOf" srcId="{5DFE7041-64CD-4760-B193-B2E903E9FDF0}" destId="{968A2591-839D-4495-A25A-903CF1B3C739}" srcOrd="0" destOrd="0" presId="urn:microsoft.com/office/officeart/2011/layout/ConvergingText"/>
    <dgm:cxn modelId="{1677A50E-CCC8-428E-AE5B-EFFDC5F6129E}" type="presOf" srcId="{37499271-77BF-46E3-AE26-4989E572BD64}" destId="{33886E2D-CD97-4D59-9E3A-4F47900665F5}" srcOrd="0" destOrd="0" presId="urn:microsoft.com/office/officeart/2011/layout/ConvergingText"/>
    <dgm:cxn modelId="{CD20A5B3-E947-4642-999A-EB7A4B5D67EF}" srcId="{37499271-77BF-46E3-AE26-4989E572BD64}" destId="{5DFE7041-64CD-4760-B193-B2E903E9FDF0}" srcOrd="1" destOrd="0" parTransId="{97574B54-554A-4046-BE0C-6FF7C41C8779}" sibTransId="{E36E7E50-E526-4846-97E0-C374C68560FB}"/>
    <dgm:cxn modelId="{175F6B32-47C0-48B5-A91A-E051C45F3FEA}" srcId="{37499271-77BF-46E3-AE26-4989E572BD64}" destId="{EBC3019B-26FD-4B78-A63D-7A8CDF328381}" srcOrd="0" destOrd="0" parTransId="{4B31354C-01C2-45AD-A8B9-332CA230E341}" sibTransId="{351A0F33-B004-469E-A4AB-17403C876DFC}"/>
    <dgm:cxn modelId="{D4DD6886-67C5-4BD3-BAF6-D0ADB0912E53}" type="presOf" srcId="{0E5AF126-266B-49A0-BC34-79E9F8B6C9B4}" destId="{76DDAC51-7449-4138-AB8E-F0CA76C9CA51}" srcOrd="0" destOrd="0" presId="urn:microsoft.com/office/officeart/2011/layout/ConvergingText"/>
    <dgm:cxn modelId="{7E337FF8-D32F-4827-A5E0-5B7651553BD3}" srcId="{37499271-77BF-46E3-AE26-4989E572BD64}" destId="{0E5AF126-266B-49A0-BC34-79E9F8B6C9B4}" srcOrd="3" destOrd="0" parTransId="{F487681A-1B5E-41D8-A182-EC1044F8EC93}" sibTransId="{4C4ED0C1-FC53-4CDB-BED8-F93A3568FB02}"/>
    <dgm:cxn modelId="{FCCB3971-9CD3-40B0-9086-67ABD7E3A79D}" type="presOf" srcId="{EBC3019B-26FD-4B78-A63D-7A8CDF328381}" destId="{D5BC0135-0B48-4962-B2A3-8454F7DF557D}" srcOrd="0" destOrd="0" presId="urn:microsoft.com/office/officeart/2011/layout/ConvergingText"/>
    <dgm:cxn modelId="{BA1399E8-A101-4144-9A56-2FB17AE8965D}" type="presOf" srcId="{8D1E7F92-E18A-49CA-8614-94449D29F442}" destId="{30C04EBB-912C-4466-BA8A-D10343E7EAD5}" srcOrd="0" destOrd="0" presId="urn:microsoft.com/office/officeart/2011/layout/ConvergingText"/>
    <dgm:cxn modelId="{233AF752-B97D-42C7-9024-294A0BE02825}" srcId="{37499271-77BF-46E3-AE26-4989E572BD64}" destId="{8D1E7F92-E18A-49CA-8614-94449D29F442}" srcOrd="2" destOrd="0" parTransId="{93256F86-8AB1-417F-84B5-3BB1F1398688}" sibTransId="{4B690F87-D05E-496D-A4E4-E8AB3AF7BE2C}"/>
    <dgm:cxn modelId="{A7A21F62-0B7C-4ADF-9884-92C0863E9D36}" type="presParOf" srcId="{33886E2D-CD97-4D59-9E3A-4F47900665F5}" destId="{0F326C86-D043-4599-A3BC-800FDE76963B}" srcOrd="0" destOrd="0" presId="urn:microsoft.com/office/officeart/2011/layout/ConvergingText"/>
    <dgm:cxn modelId="{68FBDBD9-CC5E-447E-A641-3A4822F82FFC}" type="presParOf" srcId="{0F326C86-D043-4599-A3BC-800FDE76963B}" destId="{FA94090E-A156-495A-9C0E-FBBBF9895058}" srcOrd="0" destOrd="0" presId="urn:microsoft.com/office/officeart/2011/layout/ConvergingText"/>
    <dgm:cxn modelId="{954DC9FA-FCFB-418F-9258-D612761E341C}" type="presParOf" srcId="{0F326C86-D043-4599-A3BC-800FDE76963B}" destId="{265539DA-798B-4A7E-97AA-E217B34E98F7}" srcOrd="1" destOrd="0" presId="urn:microsoft.com/office/officeart/2011/layout/ConvergingText"/>
    <dgm:cxn modelId="{89E9C050-E6BE-488F-B970-662B796429C9}" type="presParOf" srcId="{0F326C86-D043-4599-A3BC-800FDE76963B}" destId="{F4FAF159-0300-452C-A208-E6AA8CF4CB5A}" srcOrd="2" destOrd="0" presId="urn:microsoft.com/office/officeart/2011/layout/ConvergingText"/>
    <dgm:cxn modelId="{93664E4C-433E-4E52-8A8D-090859174F71}" type="presParOf" srcId="{0F326C86-D043-4599-A3BC-800FDE76963B}" destId="{06EC32C1-3BBB-4819-96BC-C25FEA6B535F}" srcOrd="3" destOrd="0" presId="urn:microsoft.com/office/officeart/2011/layout/ConvergingText"/>
    <dgm:cxn modelId="{3B77AC7F-0DE9-47FF-BA83-CE8BACC398C7}" type="presParOf" srcId="{0F326C86-D043-4599-A3BC-800FDE76963B}" destId="{0F6E40A2-3619-4323-96E5-3D0FD7A9B971}" srcOrd="4" destOrd="0" presId="urn:microsoft.com/office/officeart/2011/layout/ConvergingText"/>
    <dgm:cxn modelId="{C90BAD0D-F6A9-4439-B8FF-1642A7E1D1FB}" type="presParOf" srcId="{0F326C86-D043-4599-A3BC-800FDE76963B}" destId="{EF527641-7BB2-454C-837B-5655378C5D2E}" srcOrd="5" destOrd="0" presId="urn:microsoft.com/office/officeart/2011/layout/ConvergingText"/>
    <dgm:cxn modelId="{7D5078FF-E516-4AAC-8F98-01A2C4C0C88E}" type="presParOf" srcId="{0F326C86-D043-4599-A3BC-800FDE76963B}" destId="{7A4C9F90-2198-42AF-A17C-2EA7E0240FE3}" srcOrd="6" destOrd="0" presId="urn:microsoft.com/office/officeart/2011/layout/ConvergingText"/>
    <dgm:cxn modelId="{EA208532-BC71-434B-9481-2CE3F660941D}" type="presParOf" srcId="{0F326C86-D043-4599-A3BC-800FDE76963B}" destId="{BC77516C-A841-4D5E-A901-0BEF4C3A7C77}" srcOrd="7" destOrd="0" presId="urn:microsoft.com/office/officeart/2011/layout/ConvergingText"/>
    <dgm:cxn modelId="{1EEC3837-7FCD-4560-ABC0-26111FE2238B}" type="presParOf" srcId="{0F326C86-D043-4599-A3BC-800FDE76963B}" destId="{29C05E39-D366-4A40-BA2D-3FC4173D2327}" srcOrd="8" destOrd="0" presId="urn:microsoft.com/office/officeart/2011/layout/ConvergingText"/>
    <dgm:cxn modelId="{BDB9DA13-461A-45E2-A100-190C628994B3}" type="presParOf" srcId="{0F326C86-D043-4599-A3BC-800FDE76963B}" destId="{2000B691-FDFB-4944-867A-6920C69D6DFB}" srcOrd="9" destOrd="0" presId="urn:microsoft.com/office/officeart/2011/layout/ConvergingText"/>
    <dgm:cxn modelId="{D310CC4E-7312-4399-8CD6-5FC81656C067}" type="presParOf" srcId="{0F326C86-D043-4599-A3BC-800FDE76963B}" destId="{D5BC0135-0B48-4962-B2A3-8454F7DF557D}" srcOrd="10" destOrd="0" presId="urn:microsoft.com/office/officeart/2011/layout/ConvergingText"/>
    <dgm:cxn modelId="{CA01FD1E-C98D-4E09-8D10-69D19D4133AE}" type="presParOf" srcId="{33886E2D-CD97-4D59-9E3A-4F47900665F5}" destId="{C425AF6B-13B7-4D4C-BEB4-EAB2568BF138}" srcOrd="1" destOrd="0" presId="urn:microsoft.com/office/officeart/2011/layout/ConvergingText"/>
    <dgm:cxn modelId="{AD8CA63E-112B-4463-8A31-560C3FCD071F}" type="presParOf" srcId="{33886E2D-CD97-4D59-9E3A-4F47900665F5}" destId="{F65A4CE9-26D9-416F-8800-056F7EF6F992}" srcOrd="2" destOrd="0" presId="urn:microsoft.com/office/officeart/2011/layout/ConvergingText"/>
    <dgm:cxn modelId="{ED9698D2-AEA8-480B-A10C-2F539B348F74}" type="presParOf" srcId="{F65A4CE9-26D9-416F-8800-056F7EF6F992}" destId="{901AA878-E36E-45F7-A9B4-87B50AE5B422}" srcOrd="0" destOrd="0" presId="urn:microsoft.com/office/officeart/2011/layout/ConvergingText"/>
    <dgm:cxn modelId="{B48C34C2-31AA-40A0-A3C1-7EBC11CFC6C9}" type="presParOf" srcId="{F65A4CE9-26D9-416F-8800-056F7EF6F992}" destId="{1D20A859-0E8C-4EE5-85BC-D2A536603A0C}" srcOrd="1" destOrd="0" presId="urn:microsoft.com/office/officeart/2011/layout/ConvergingText"/>
    <dgm:cxn modelId="{88FD13F9-15F2-4A55-95F2-5A06A3D2B4A2}" type="presParOf" srcId="{F65A4CE9-26D9-416F-8800-056F7EF6F992}" destId="{749A42EC-93B4-4695-A055-E7FFC1EDFCCC}" srcOrd="2" destOrd="0" presId="urn:microsoft.com/office/officeart/2011/layout/ConvergingText"/>
    <dgm:cxn modelId="{AB98D009-0DA5-4D1A-B4A3-CE148189DE4A}" type="presParOf" srcId="{F65A4CE9-26D9-416F-8800-056F7EF6F992}" destId="{509119B0-DFC6-43DC-BA0F-EE91D730664A}" srcOrd="3" destOrd="0" presId="urn:microsoft.com/office/officeart/2011/layout/ConvergingText"/>
    <dgm:cxn modelId="{9999F833-CAEF-4C3B-848C-A892C3C7ED63}" type="presParOf" srcId="{F65A4CE9-26D9-416F-8800-056F7EF6F992}" destId="{9B299CCE-46F0-4600-914E-DDBB6D19376D}" srcOrd="4" destOrd="0" presId="urn:microsoft.com/office/officeart/2011/layout/ConvergingText"/>
    <dgm:cxn modelId="{EB0D73D8-3F65-4EB9-8382-BC83947376DD}" type="presParOf" srcId="{F65A4CE9-26D9-416F-8800-056F7EF6F992}" destId="{061DD639-0523-4059-AC96-9BC1404A1547}" srcOrd="5" destOrd="0" presId="urn:microsoft.com/office/officeart/2011/layout/ConvergingText"/>
    <dgm:cxn modelId="{F737F1E5-781D-4AF7-9873-88BEF21DC46E}" type="presParOf" srcId="{F65A4CE9-26D9-416F-8800-056F7EF6F992}" destId="{731B3B3D-F944-423E-91DF-8F5E7B40FEC3}" srcOrd="6" destOrd="0" presId="urn:microsoft.com/office/officeart/2011/layout/ConvergingText"/>
    <dgm:cxn modelId="{422DFBA0-8C0A-43FD-BD6C-B336571E70C9}" type="presParOf" srcId="{F65A4CE9-26D9-416F-8800-056F7EF6F992}" destId="{89BECFE5-1067-4C12-ADDB-101EE677CAFC}" srcOrd="7" destOrd="0" presId="urn:microsoft.com/office/officeart/2011/layout/ConvergingText"/>
    <dgm:cxn modelId="{7EC316A1-46FF-454B-A3B5-668E17AE9E18}" type="presParOf" srcId="{F65A4CE9-26D9-416F-8800-056F7EF6F992}" destId="{E65ED09C-F0B3-4362-AD01-BEC2A1D9B257}" srcOrd="8" destOrd="0" presId="urn:microsoft.com/office/officeart/2011/layout/ConvergingText"/>
    <dgm:cxn modelId="{6B16DAFF-78F7-403E-B524-C7DCE6B01807}" type="presParOf" srcId="{F65A4CE9-26D9-416F-8800-056F7EF6F992}" destId="{CCE92286-0FCB-440A-842A-35F82A240912}" srcOrd="9" destOrd="0" presId="urn:microsoft.com/office/officeart/2011/layout/ConvergingText"/>
    <dgm:cxn modelId="{FB1A6694-9B4D-4317-85F8-4D1321E66412}" type="presParOf" srcId="{F65A4CE9-26D9-416F-8800-056F7EF6F992}" destId="{968A2591-839D-4495-A25A-903CF1B3C739}" srcOrd="10" destOrd="0" presId="urn:microsoft.com/office/officeart/2011/layout/ConvergingText"/>
    <dgm:cxn modelId="{ACC0EB23-DA64-4943-A0E4-5DB983FF1DDF}" type="presParOf" srcId="{33886E2D-CD97-4D59-9E3A-4F47900665F5}" destId="{B958DF60-EBF7-4AD1-81DC-E998472E314B}" srcOrd="3" destOrd="0" presId="urn:microsoft.com/office/officeart/2011/layout/ConvergingText"/>
    <dgm:cxn modelId="{6DD0259C-1151-442E-8B37-DEBD28992023}" type="presParOf" srcId="{33886E2D-CD97-4D59-9E3A-4F47900665F5}" destId="{76F76163-3BF0-4E47-8D40-DECE7152B4C1}" srcOrd="4" destOrd="0" presId="urn:microsoft.com/office/officeart/2011/layout/ConvergingText"/>
    <dgm:cxn modelId="{03AC8E79-22C4-4F54-873D-51A783E8D973}" type="presParOf" srcId="{76F76163-3BF0-4E47-8D40-DECE7152B4C1}" destId="{643F303B-88BC-4A66-A644-03C5B6608C8D}" srcOrd="0" destOrd="0" presId="urn:microsoft.com/office/officeart/2011/layout/ConvergingText"/>
    <dgm:cxn modelId="{8B71EC2F-5606-49FB-B016-486F33396C50}" type="presParOf" srcId="{76F76163-3BF0-4E47-8D40-DECE7152B4C1}" destId="{391D99CD-D47D-4E15-A480-D6E8119074AD}" srcOrd="1" destOrd="0" presId="urn:microsoft.com/office/officeart/2011/layout/ConvergingText"/>
    <dgm:cxn modelId="{8FBFADFD-45E0-4E89-9D5A-8A3A2815595E}" type="presParOf" srcId="{76F76163-3BF0-4E47-8D40-DECE7152B4C1}" destId="{B3A94B37-A243-4F69-B8CE-5000C9C2AC44}" srcOrd="2" destOrd="0" presId="urn:microsoft.com/office/officeart/2011/layout/ConvergingText"/>
    <dgm:cxn modelId="{7E727032-067E-435D-A92A-2025509B8CA1}" type="presParOf" srcId="{76F76163-3BF0-4E47-8D40-DECE7152B4C1}" destId="{A38FF715-C124-4E8F-A92C-C436BB76F086}" srcOrd="3" destOrd="0" presId="urn:microsoft.com/office/officeart/2011/layout/ConvergingText"/>
    <dgm:cxn modelId="{DBFBA8A0-CFD2-48D9-AB9A-D78526113F9E}" type="presParOf" srcId="{76F76163-3BF0-4E47-8D40-DECE7152B4C1}" destId="{8916A2D8-A335-4A13-B9EB-9BE3402A7CDA}" srcOrd="4" destOrd="0" presId="urn:microsoft.com/office/officeart/2011/layout/ConvergingText"/>
    <dgm:cxn modelId="{E5BEBAE3-9564-48D8-A276-E7C46655F8B1}" type="presParOf" srcId="{76F76163-3BF0-4E47-8D40-DECE7152B4C1}" destId="{F72DC989-E32D-47D2-8CB4-851F11351D2F}" srcOrd="5" destOrd="0" presId="urn:microsoft.com/office/officeart/2011/layout/ConvergingText"/>
    <dgm:cxn modelId="{0A05FE1A-7400-45EA-9922-295DFEBE029B}" type="presParOf" srcId="{76F76163-3BF0-4E47-8D40-DECE7152B4C1}" destId="{8ECDDF56-2E88-4D5B-9A80-017A895C3E21}" srcOrd="6" destOrd="0" presId="urn:microsoft.com/office/officeart/2011/layout/ConvergingText"/>
    <dgm:cxn modelId="{07E83291-A1D7-4FB0-BDAE-7CF88F03A08C}" type="presParOf" srcId="{76F76163-3BF0-4E47-8D40-DECE7152B4C1}" destId="{1F4BA7A1-5188-40AA-896F-9A2D1308AB11}" srcOrd="7" destOrd="0" presId="urn:microsoft.com/office/officeart/2011/layout/ConvergingText"/>
    <dgm:cxn modelId="{964075B4-9DED-48C1-96AA-CB96B84B3201}" type="presParOf" srcId="{76F76163-3BF0-4E47-8D40-DECE7152B4C1}" destId="{C4C2CF30-9723-46EC-8004-51312B8195C8}" srcOrd="8" destOrd="0" presId="urn:microsoft.com/office/officeart/2011/layout/ConvergingText"/>
    <dgm:cxn modelId="{8A56948C-D352-4B83-8677-9231FE88359B}" type="presParOf" srcId="{76F76163-3BF0-4E47-8D40-DECE7152B4C1}" destId="{41762B40-7018-4F72-BFF0-8207F295D9D4}" srcOrd="9" destOrd="0" presId="urn:microsoft.com/office/officeart/2011/layout/ConvergingText"/>
    <dgm:cxn modelId="{307857F6-79AD-4CBB-8C0D-00B883214D08}" type="presParOf" srcId="{76F76163-3BF0-4E47-8D40-DECE7152B4C1}" destId="{30C04EBB-912C-4466-BA8A-D10343E7EAD5}" srcOrd="10" destOrd="0" presId="urn:microsoft.com/office/officeart/2011/layout/ConvergingText"/>
    <dgm:cxn modelId="{C9CE7B3F-4873-4063-8436-23BB29BA9508}" type="presParOf" srcId="{33886E2D-CD97-4D59-9E3A-4F47900665F5}" destId="{49B405ED-925E-47F3-8C6A-2AEC005963B7}" srcOrd="5" destOrd="0" presId="urn:microsoft.com/office/officeart/2011/layout/ConvergingText"/>
    <dgm:cxn modelId="{968C8891-4360-428D-9902-5899ABDF7FD6}" type="presParOf" srcId="{33886E2D-CD97-4D59-9E3A-4F47900665F5}" destId="{5F7A7C8C-7B9D-4AFB-8A54-53455B38AE88}" srcOrd="6" destOrd="0" presId="urn:microsoft.com/office/officeart/2011/layout/ConvergingText"/>
    <dgm:cxn modelId="{FF850221-F0E9-4B6C-BA97-015BEC05D12E}" type="presParOf" srcId="{5F7A7C8C-7B9D-4AFB-8A54-53455B38AE88}" destId="{49D15EF7-E053-4329-9DDF-0D45F42AABB6}" srcOrd="0" destOrd="0" presId="urn:microsoft.com/office/officeart/2011/layout/ConvergingText"/>
    <dgm:cxn modelId="{D4A914E4-C14D-4D1A-92A8-14C800207CF4}" type="presParOf" srcId="{5F7A7C8C-7B9D-4AFB-8A54-53455B38AE88}" destId="{453F461A-5886-4649-A3CC-67B276DB1563}" srcOrd="1" destOrd="0" presId="urn:microsoft.com/office/officeart/2011/layout/ConvergingText"/>
    <dgm:cxn modelId="{8E6BBBEA-691C-4364-BBBB-7C8BADC441C1}" type="presParOf" srcId="{5F7A7C8C-7B9D-4AFB-8A54-53455B38AE88}" destId="{C6B988E4-2B5B-4515-A063-DF42DE6FC332}" srcOrd="2" destOrd="0" presId="urn:microsoft.com/office/officeart/2011/layout/ConvergingText"/>
    <dgm:cxn modelId="{F080AFFB-D8F4-4C79-9E58-FAED589E5D7E}" type="presParOf" srcId="{5F7A7C8C-7B9D-4AFB-8A54-53455B38AE88}" destId="{F7CC20CC-43B9-4058-8681-D0E35BF37224}" srcOrd="3" destOrd="0" presId="urn:microsoft.com/office/officeart/2011/layout/ConvergingText"/>
    <dgm:cxn modelId="{70569047-64A9-4F7D-A799-63512307AAF4}" type="presParOf" srcId="{5F7A7C8C-7B9D-4AFB-8A54-53455B38AE88}" destId="{2504F7ED-FF54-4858-B951-8B021E5ACED1}" srcOrd="4" destOrd="0" presId="urn:microsoft.com/office/officeart/2011/layout/ConvergingText"/>
    <dgm:cxn modelId="{AA57EBA3-F90E-4826-91CE-44BD68A261FB}" type="presParOf" srcId="{5F7A7C8C-7B9D-4AFB-8A54-53455B38AE88}" destId="{0816C871-C733-4874-AC31-0678CEADF744}" srcOrd="5" destOrd="0" presId="urn:microsoft.com/office/officeart/2011/layout/ConvergingText"/>
    <dgm:cxn modelId="{9F76251E-0D0C-4743-BF52-8ED739DD493C}" type="presParOf" srcId="{5F7A7C8C-7B9D-4AFB-8A54-53455B38AE88}" destId="{D3B08B7F-8DBA-4043-92F4-1960E8EE4277}" srcOrd="6" destOrd="0" presId="urn:microsoft.com/office/officeart/2011/layout/ConvergingText"/>
    <dgm:cxn modelId="{2F142700-B61B-4FAB-BF4C-BB6E80DA9F6E}" type="presParOf" srcId="{5F7A7C8C-7B9D-4AFB-8A54-53455B38AE88}" destId="{9922F045-CDB0-4C0B-9B42-143668F57144}" srcOrd="7" destOrd="0" presId="urn:microsoft.com/office/officeart/2011/layout/ConvergingText"/>
    <dgm:cxn modelId="{6FCFF20E-CCC6-43FD-8971-7A0A20F00C0C}" type="presParOf" srcId="{5F7A7C8C-7B9D-4AFB-8A54-53455B38AE88}" destId="{766B9B9C-5503-40D1-B607-882A235DD3AC}" srcOrd="8" destOrd="0" presId="urn:microsoft.com/office/officeart/2011/layout/ConvergingText"/>
    <dgm:cxn modelId="{63952B45-F141-4F1C-9036-D966BF5F4DA5}" type="presParOf" srcId="{5F7A7C8C-7B9D-4AFB-8A54-53455B38AE88}" destId="{581B064D-A1C7-42E0-9090-93E81F4671F0}" srcOrd="9" destOrd="0" presId="urn:microsoft.com/office/officeart/2011/layout/ConvergingText"/>
    <dgm:cxn modelId="{CE3F03EC-9CAA-4814-BC68-69456677FE9A}" type="presParOf" srcId="{5F7A7C8C-7B9D-4AFB-8A54-53455B38AE88}" destId="{76DDAC51-7449-4138-AB8E-F0CA76C9CA51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60AB497-BA4F-8F47-9D75-D082679AF893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0F35E0-5497-9845-B500-9EB20BB255BD}">
      <dgm:prSet phldrT="[Text]"/>
      <dgm:spPr/>
      <dgm:t>
        <a:bodyPr/>
        <a:lstStyle/>
        <a:p>
          <a:r>
            <a:rPr lang="en-US" dirty="0" smtClean="0"/>
            <a:t>Naïve Bayes classifier</a:t>
          </a:r>
          <a:endParaRPr lang="en-US" dirty="0"/>
        </a:p>
      </dgm:t>
    </dgm:pt>
    <dgm:pt modelId="{B875ADBC-0FDD-6048-9802-D3B8EF69E49B}" type="parTrans" cxnId="{F7394787-6F8F-B54C-A8A3-FD40C2E2E0E7}">
      <dgm:prSet/>
      <dgm:spPr/>
      <dgm:t>
        <a:bodyPr/>
        <a:lstStyle/>
        <a:p>
          <a:endParaRPr lang="en-US"/>
        </a:p>
      </dgm:t>
    </dgm:pt>
    <dgm:pt modelId="{CDAB9B62-2CD7-CE40-AF92-F7804E38E553}" type="sibTrans" cxnId="{F7394787-6F8F-B54C-A8A3-FD40C2E2E0E7}">
      <dgm:prSet/>
      <dgm:spPr/>
      <dgm:t>
        <a:bodyPr/>
        <a:lstStyle/>
        <a:p>
          <a:endParaRPr lang="en-US"/>
        </a:p>
      </dgm:t>
    </dgm:pt>
    <dgm:pt modelId="{7792C3F2-7D7A-0E42-8221-E0E0F93BB498}">
      <dgm:prSet phldrT="[Text]"/>
      <dgm:spPr/>
      <dgm:t>
        <a:bodyPr/>
        <a:lstStyle/>
        <a:p>
          <a:r>
            <a:rPr lang="en-US" dirty="0" smtClean="0"/>
            <a:t>Similarity of research areas</a:t>
          </a:r>
          <a:endParaRPr lang="en-US" dirty="0"/>
        </a:p>
      </dgm:t>
    </dgm:pt>
    <dgm:pt modelId="{322B0DF0-23D7-044F-9BD0-1DD8BA6DE5D4}" type="parTrans" cxnId="{6513B6F9-43EE-A64D-BB7E-C37034FA8AD1}">
      <dgm:prSet/>
      <dgm:spPr/>
      <dgm:t>
        <a:bodyPr/>
        <a:lstStyle/>
        <a:p>
          <a:endParaRPr lang="en-US"/>
        </a:p>
      </dgm:t>
    </dgm:pt>
    <dgm:pt modelId="{45398232-3FB7-E948-A76C-A68EB746CE4B}" type="sibTrans" cxnId="{6513B6F9-43EE-A64D-BB7E-C37034FA8AD1}">
      <dgm:prSet/>
      <dgm:spPr/>
      <dgm:t>
        <a:bodyPr/>
        <a:lstStyle/>
        <a:p>
          <a:endParaRPr lang="en-US"/>
        </a:p>
      </dgm:t>
    </dgm:pt>
    <dgm:pt modelId="{F320D12C-BE47-2A4F-9B48-A44464AD827D}">
      <dgm:prSet phldrT="[Text]"/>
      <dgm:spPr/>
      <dgm:t>
        <a:bodyPr/>
        <a:lstStyle/>
        <a:p>
          <a:r>
            <a:rPr lang="en-US" dirty="0" smtClean="0"/>
            <a:t>Similarity of author reputation</a:t>
          </a:r>
          <a:endParaRPr lang="en-US" dirty="0"/>
        </a:p>
      </dgm:t>
    </dgm:pt>
    <dgm:pt modelId="{87DD4556-E40D-A74C-A03B-4AD57919FFC2}" type="parTrans" cxnId="{D1EC13DF-65A5-5C4C-B87F-06AED13B42AF}">
      <dgm:prSet/>
      <dgm:spPr/>
      <dgm:t>
        <a:bodyPr/>
        <a:lstStyle/>
        <a:p>
          <a:endParaRPr lang="en-US"/>
        </a:p>
      </dgm:t>
    </dgm:pt>
    <dgm:pt modelId="{7197472D-4F82-1946-8384-1F69FF1369B4}" type="sibTrans" cxnId="{D1EC13DF-65A5-5C4C-B87F-06AED13B42AF}">
      <dgm:prSet/>
      <dgm:spPr/>
      <dgm:t>
        <a:bodyPr/>
        <a:lstStyle/>
        <a:p>
          <a:endParaRPr lang="en-US"/>
        </a:p>
      </dgm:t>
    </dgm:pt>
    <dgm:pt modelId="{82B10C8A-6542-A646-B845-F88C132E8222}">
      <dgm:prSet phldrT="[Text]"/>
      <dgm:spPr/>
      <dgm:t>
        <a:bodyPr/>
        <a:lstStyle/>
        <a:p>
          <a:r>
            <a:rPr lang="en-US" dirty="0" smtClean="0"/>
            <a:t>Author connectedness</a:t>
          </a:r>
          <a:endParaRPr lang="en-US" dirty="0"/>
        </a:p>
      </dgm:t>
    </dgm:pt>
    <dgm:pt modelId="{8D1A8780-4508-AF49-830D-23E0D4714420}" type="parTrans" cxnId="{D7E6DF90-A2A1-7049-83B1-1C010A81111C}">
      <dgm:prSet/>
      <dgm:spPr/>
      <dgm:t>
        <a:bodyPr/>
        <a:lstStyle/>
        <a:p>
          <a:endParaRPr lang="en-US"/>
        </a:p>
      </dgm:t>
    </dgm:pt>
    <dgm:pt modelId="{76945647-F308-D440-9532-69DEE5A5455D}" type="sibTrans" cxnId="{D7E6DF90-A2A1-7049-83B1-1C010A81111C}">
      <dgm:prSet/>
      <dgm:spPr/>
      <dgm:t>
        <a:bodyPr/>
        <a:lstStyle/>
        <a:p>
          <a:endParaRPr lang="en-US"/>
        </a:p>
      </dgm:t>
    </dgm:pt>
    <dgm:pt modelId="{D0947121-FD49-1A4F-A55F-F2A0A18B8CCB}">
      <dgm:prSet/>
      <dgm:spPr/>
      <dgm:t>
        <a:bodyPr/>
        <a:lstStyle/>
        <a:p>
          <a:r>
            <a:rPr lang="en-US" smtClean="0"/>
            <a:t>Collaboration history of each author</a:t>
          </a:r>
          <a:endParaRPr lang="en-US" dirty="0" smtClean="0"/>
        </a:p>
      </dgm:t>
    </dgm:pt>
    <dgm:pt modelId="{21211478-AB9C-B442-BF81-5EF7F8BEB4B4}" type="parTrans" cxnId="{AF08C416-43D0-D742-9AB3-78C3174BE351}">
      <dgm:prSet/>
      <dgm:spPr/>
      <dgm:t>
        <a:bodyPr/>
        <a:lstStyle/>
        <a:p>
          <a:endParaRPr lang="en-US"/>
        </a:p>
      </dgm:t>
    </dgm:pt>
    <dgm:pt modelId="{10E37373-8C65-EE4C-A669-AF7B59445E68}" type="sibTrans" cxnId="{AF08C416-43D0-D742-9AB3-78C3174BE351}">
      <dgm:prSet/>
      <dgm:spPr/>
      <dgm:t>
        <a:bodyPr/>
        <a:lstStyle/>
        <a:p>
          <a:endParaRPr lang="en-US"/>
        </a:p>
      </dgm:t>
    </dgm:pt>
    <dgm:pt modelId="{5F23C2E7-8BF9-234B-874F-817902BC79DF}">
      <dgm:prSet/>
      <dgm:spPr/>
      <dgm:t>
        <a:bodyPr/>
        <a:lstStyle/>
        <a:p>
          <a:r>
            <a:rPr lang="en-US" smtClean="0"/>
            <a:t>Work interaction strength</a:t>
          </a:r>
          <a:endParaRPr lang="en-US" dirty="0"/>
        </a:p>
      </dgm:t>
    </dgm:pt>
    <dgm:pt modelId="{8D65412B-5968-EE46-A823-BD156110606C}" type="parTrans" cxnId="{E253DEFE-3D85-1245-BA32-2DCAD1991356}">
      <dgm:prSet/>
      <dgm:spPr/>
      <dgm:t>
        <a:bodyPr/>
        <a:lstStyle/>
        <a:p>
          <a:endParaRPr lang="en-US"/>
        </a:p>
      </dgm:t>
    </dgm:pt>
    <dgm:pt modelId="{A4C27F91-4123-F049-B13F-2FB7D3145BAB}" type="sibTrans" cxnId="{E253DEFE-3D85-1245-BA32-2DCAD1991356}">
      <dgm:prSet/>
      <dgm:spPr/>
      <dgm:t>
        <a:bodyPr/>
        <a:lstStyle/>
        <a:p>
          <a:endParaRPr lang="en-US"/>
        </a:p>
      </dgm:t>
    </dgm:pt>
    <dgm:pt modelId="{E2E990D6-DA18-7340-A043-63C891346353}" type="pres">
      <dgm:prSet presAssocID="{060AB497-BA4F-8F47-9D75-D082679AF89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155B8C-EDD4-1545-816D-46A220E8D7A0}" type="pres">
      <dgm:prSet presAssocID="{FE0F35E0-5497-9845-B500-9EB20BB255BD}" presName="centerShape" presStyleLbl="node0" presStyleIdx="0" presStyleCnt="1"/>
      <dgm:spPr/>
      <dgm:t>
        <a:bodyPr/>
        <a:lstStyle/>
        <a:p>
          <a:endParaRPr lang="en-US"/>
        </a:p>
      </dgm:t>
    </dgm:pt>
    <dgm:pt modelId="{1D853A88-EF7A-CF4E-822E-E97154A279A8}" type="pres">
      <dgm:prSet presAssocID="{322B0DF0-23D7-044F-9BD0-1DD8BA6DE5D4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4BC79953-8F94-F44D-83C2-1634F1E7D4B7}" type="pres">
      <dgm:prSet presAssocID="{7792C3F2-7D7A-0E42-8221-E0E0F93BB49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477AD4-9511-C54B-A0AA-FDC5A0203B76}" type="pres">
      <dgm:prSet presAssocID="{87DD4556-E40D-A74C-A03B-4AD57919FFC2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DD431A89-1702-D24B-B09B-AF4EC0F8460C}" type="pres">
      <dgm:prSet presAssocID="{F320D12C-BE47-2A4F-9B48-A44464AD827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E10029-8608-FE4F-BADD-7145DCC83CDF}" type="pres">
      <dgm:prSet presAssocID="{8D1A8780-4508-AF49-830D-23E0D4714420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F289722D-0BE2-6545-9D74-959FB2DB2D05}" type="pres">
      <dgm:prSet presAssocID="{82B10C8A-6542-A646-B845-F88C132E822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D90AA7-A0B0-C44D-897B-C811AA8A3957}" type="pres">
      <dgm:prSet presAssocID="{21211478-AB9C-B442-BF81-5EF7F8BEB4B4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EAB18366-D27F-E840-960B-8E3CF3D028ED}" type="pres">
      <dgm:prSet presAssocID="{D0947121-FD49-1A4F-A55F-F2A0A18B8CC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36F095-8278-164A-A5AF-EE3DAA9949A5}" type="pres">
      <dgm:prSet presAssocID="{8D65412B-5968-EE46-A823-BD156110606C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72F1548B-3398-934D-B07D-1CBED3BBA54F}" type="pres">
      <dgm:prSet presAssocID="{5F23C2E7-8BF9-234B-874F-817902BC79D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394787-6F8F-B54C-A8A3-FD40C2E2E0E7}" srcId="{060AB497-BA4F-8F47-9D75-D082679AF893}" destId="{FE0F35E0-5497-9845-B500-9EB20BB255BD}" srcOrd="0" destOrd="0" parTransId="{B875ADBC-0FDD-6048-9802-D3B8EF69E49B}" sibTransId="{CDAB9B62-2CD7-CE40-AF92-F7804E38E553}"/>
    <dgm:cxn modelId="{474E1863-176C-4872-8E97-B20D6C35EABC}" type="presOf" srcId="{5F23C2E7-8BF9-234B-874F-817902BC79DF}" destId="{72F1548B-3398-934D-B07D-1CBED3BBA54F}" srcOrd="0" destOrd="0" presId="urn:microsoft.com/office/officeart/2005/8/layout/radial4"/>
    <dgm:cxn modelId="{E253DEFE-3D85-1245-BA32-2DCAD1991356}" srcId="{FE0F35E0-5497-9845-B500-9EB20BB255BD}" destId="{5F23C2E7-8BF9-234B-874F-817902BC79DF}" srcOrd="4" destOrd="0" parTransId="{8D65412B-5968-EE46-A823-BD156110606C}" sibTransId="{A4C27F91-4123-F049-B13F-2FB7D3145BAB}"/>
    <dgm:cxn modelId="{6513B6F9-43EE-A64D-BB7E-C37034FA8AD1}" srcId="{FE0F35E0-5497-9845-B500-9EB20BB255BD}" destId="{7792C3F2-7D7A-0E42-8221-E0E0F93BB498}" srcOrd="0" destOrd="0" parTransId="{322B0DF0-23D7-044F-9BD0-1DD8BA6DE5D4}" sibTransId="{45398232-3FB7-E948-A76C-A68EB746CE4B}"/>
    <dgm:cxn modelId="{75EDD757-3E24-4220-81E7-8ED502FADAA8}" type="presOf" srcId="{7792C3F2-7D7A-0E42-8221-E0E0F93BB498}" destId="{4BC79953-8F94-F44D-83C2-1634F1E7D4B7}" srcOrd="0" destOrd="0" presId="urn:microsoft.com/office/officeart/2005/8/layout/radial4"/>
    <dgm:cxn modelId="{A7F39F08-F0B8-4189-9D24-923E9E9423F9}" type="presOf" srcId="{82B10C8A-6542-A646-B845-F88C132E8222}" destId="{F289722D-0BE2-6545-9D74-959FB2DB2D05}" srcOrd="0" destOrd="0" presId="urn:microsoft.com/office/officeart/2005/8/layout/radial4"/>
    <dgm:cxn modelId="{D1EC13DF-65A5-5C4C-B87F-06AED13B42AF}" srcId="{FE0F35E0-5497-9845-B500-9EB20BB255BD}" destId="{F320D12C-BE47-2A4F-9B48-A44464AD827D}" srcOrd="1" destOrd="0" parTransId="{87DD4556-E40D-A74C-A03B-4AD57919FFC2}" sibTransId="{7197472D-4F82-1946-8384-1F69FF1369B4}"/>
    <dgm:cxn modelId="{D7E6DF90-A2A1-7049-83B1-1C010A81111C}" srcId="{FE0F35E0-5497-9845-B500-9EB20BB255BD}" destId="{82B10C8A-6542-A646-B845-F88C132E8222}" srcOrd="2" destOrd="0" parTransId="{8D1A8780-4508-AF49-830D-23E0D4714420}" sibTransId="{76945647-F308-D440-9532-69DEE5A5455D}"/>
    <dgm:cxn modelId="{7A0F59FB-5F71-4718-AD4B-8B1A442F2F93}" type="presOf" srcId="{87DD4556-E40D-A74C-A03B-4AD57919FFC2}" destId="{28477AD4-9511-C54B-A0AA-FDC5A0203B76}" srcOrd="0" destOrd="0" presId="urn:microsoft.com/office/officeart/2005/8/layout/radial4"/>
    <dgm:cxn modelId="{AF08C416-43D0-D742-9AB3-78C3174BE351}" srcId="{FE0F35E0-5497-9845-B500-9EB20BB255BD}" destId="{D0947121-FD49-1A4F-A55F-F2A0A18B8CCB}" srcOrd="3" destOrd="0" parTransId="{21211478-AB9C-B442-BF81-5EF7F8BEB4B4}" sibTransId="{10E37373-8C65-EE4C-A669-AF7B59445E68}"/>
    <dgm:cxn modelId="{55F4AEF9-2415-4B89-8C43-C653CB082468}" type="presOf" srcId="{8D65412B-5968-EE46-A823-BD156110606C}" destId="{6D36F095-8278-164A-A5AF-EE3DAA9949A5}" srcOrd="0" destOrd="0" presId="urn:microsoft.com/office/officeart/2005/8/layout/radial4"/>
    <dgm:cxn modelId="{418FE808-EB19-4163-B353-294148092A39}" type="presOf" srcId="{060AB497-BA4F-8F47-9D75-D082679AF893}" destId="{E2E990D6-DA18-7340-A043-63C891346353}" srcOrd="0" destOrd="0" presId="urn:microsoft.com/office/officeart/2005/8/layout/radial4"/>
    <dgm:cxn modelId="{0E84A068-51D3-49A3-A908-C6F377A66BDC}" type="presOf" srcId="{322B0DF0-23D7-044F-9BD0-1DD8BA6DE5D4}" destId="{1D853A88-EF7A-CF4E-822E-E97154A279A8}" srcOrd="0" destOrd="0" presId="urn:microsoft.com/office/officeart/2005/8/layout/radial4"/>
    <dgm:cxn modelId="{70227477-AABC-49A6-805A-341ACB540F7A}" type="presOf" srcId="{D0947121-FD49-1A4F-A55F-F2A0A18B8CCB}" destId="{EAB18366-D27F-E840-960B-8E3CF3D028ED}" srcOrd="0" destOrd="0" presId="urn:microsoft.com/office/officeart/2005/8/layout/radial4"/>
    <dgm:cxn modelId="{06355881-51CC-4F9F-9854-D2649EED34C4}" type="presOf" srcId="{21211478-AB9C-B442-BF81-5EF7F8BEB4B4}" destId="{82D90AA7-A0B0-C44D-897B-C811AA8A3957}" srcOrd="0" destOrd="0" presId="urn:microsoft.com/office/officeart/2005/8/layout/radial4"/>
    <dgm:cxn modelId="{9DBA24EB-5AFD-46E1-8F63-BED9540B6DDD}" type="presOf" srcId="{F320D12C-BE47-2A4F-9B48-A44464AD827D}" destId="{DD431A89-1702-D24B-B09B-AF4EC0F8460C}" srcOrd="0" destOrd="0" presId="urn:microsoft.com/office/officeart/2005/8/layout/radial4"/>
    <dgm:cxn modelId="{4D9BC224-F897-4436-A11B-03A58E235B3B}" type="presOf" srcId="{FE0F35E0-5497-9845-B500-9EB20BB255BD}" destId="{4B155B8C-EDD4-1545-816D-46A220E8D7A0}" srcOrd="0" destOrd="0" presId="urn:microsoft.com/office/officeart/2005/8/layout/radial4"/>
    <dgm:cxn modelId="{9FC544BC-4E43-4E36-ACC2-BA45841DBC92}" type="presOf" srcId="{8D1A8780-4508-AF49-830D-23E0D4714420}" destId="{97E10029-8608-FE4F-BADD-7145DCC83CDF}" srcOrd="0" destOrd="0" presId="urn:microsoft.com/office/officeart/2005/8/layout/radial4"/>
    <dgm:cxn modelId="{332FAA67-3A4C-4950-840A-385C705F0941}" type="presParOf" srcId="{E2E990D6-DA18-7340-A043-63C891346353}" destId="{4B155B8C-EDD4-1545-816D-46A220E8D7A0}" srcOrd="0" destOrd="0" presId="urn:microsoft.com/office/officeart/2005/8/layout/radial4"/>
    <dgm:cxn modelId="{D75CEDE8-0B56-471B-BFC6-A400385B5588}" type="presParOf" srcId="{E2E990D6-DA18-7340-A043-63C891346353}" destId="{1D853A88-EF7A-CF4E-822E-E97154A279A8}" srcOrd="1" destOrd="0" presId="urn:microsoft.com/office/officeart/2005/8/layout/radial4"/>
    <dgm:cxn modelId="{9573C890-A095-4BCC-AE95-BD486C376652}" type="presParOf" srcId="{E2E990D6-DA18-7340-A043-63C891346353}" destId="{4BC79953-8F94-F44D-83C2-1634F1E7D4B7}" srcOrd="2" destOrd="0" presId="urn:microsoft.com/office/officeart/2005/8/layout/radial4"/>
    <dgm:cxn modelId="{009D1FB5-9611-4634-93BA-97256F363199}" type="presParOf" srcId="{E2E990D6-DA18-7340-A043-63C891346353}" destId="{28477AD4-9511-C54B-A0AA-FDC5A0203B76}" srcOrd="3" destOrd="0" presId="urn:microsoft.com/office/officeart/2005/8/layout/radial4"/>
    <dgm:cxn modelId="{00FEC167-F29F-4EBA-B4EF-297C57EF70DD}" type="presParOf" srcId="{E2E990D6-DA18-7340-A043-63C891346353}" destId="{DD431A89-1702-D24B-B09B-AF4EC0F8460C}" srcOrd="4" destOrd="0" presId="urn:microsoft.com/office/officeart/2005/8/layout/radial4"/>
    <dgm:cxn modelId="{F05C8103-2291-4E6A-94D6-9E36B87F94FC}" type="presParOf" srcId="{E2E990D6-DA18-7340-A043-63C891346353}" destId="{97E10029-8608-FE4F-BADD-7145DCC83CDF}" srcOrd="5" destOrd="0" presId="urn:microsoft.com/office/officeart/2005/8/layout/radial4"/>
    <dgm:cxn modelId="{4D8A0E4E-A52B-4785-9EBF-AA0A4DF7C272}" type="presParOf" srcId="{E2E990D6-DA18-7340-A043-63C891346353}" destId="{F289722D-0BE2-6545-9D74-959FB2DB2D05}" srcOrd="6" destOrd="0" presId="urn:microsoft.com/office/officeart/2005/8/layout/radial4"/>
    <dgm:cxn modelId="{2AE0F595-733E-432F-8FD1-D422B2A4D17D}" type="presParOf" srcId="{E2E990D6-DA18-7340-A043-63C891346353}" destId="{82D90AA7-A0B0-C44D-897B-C811AA8A3957}" srcOrd="7" destOrd="0" presId="urn:microsoft.com/office/officeart/2005/8/layout/radial4"/>
    <dgm:cxn modelId="{F3815F37-22D1-4ECA-BBA4-ABBFB6E6828D}" type="presParOf" srcId="{E2E990D6-DA18-7340-A043-63C891346353}" destId="{EAB18366-D27F-E840-960B-8E3CF3D028ED}" srcOrd="8" destOrd="0" presId="urn:microsoft.com/office/officeart/2005/8/layout/radial4"/>
    <dgm:cxn modelId="{E9EA836C-3A0F-4BF3-B02E-A61145ADEF52}" type="presParOf" srcId="{E2E990D6-DA18-7340-A043-63C891346353}" destId="{6D36F095-8278-164A-A5AF-EE3DAA9949A5}" srcOrd="9" destOrd="0" presId="urn:microsoft.com/office/officeart/2005/8/layout/radial4"/>
    <dgm:cxn modelId="{042BBEB5-939B-4BFB-878C-8591B8E82AFF}" type="presParOf" srcId="{E2E990D6-DA18-7340-A043-63C891346353}" destId="{72F1548B-3398-934D-B07D-1CBED3BBA54F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7499271-77BF-46E3-AE26-4989E572BD64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3019B-26FD-4B78-A63D-7A8CDF328381}">
      <dgm:prSet/>
      <dgm:spPr/>
      <dgm:t>
        <a:bodyPr/>
        <a:lstStyle/>
        <a:p>
          <a:pPr rtl="0"/>
          <a:r>
            <a:rPr lang="en-US" b="0" dirty="0" smtClean="0"/>
            <a:t>MACHINE LEARNING APPROACH</a:t>
          </a:r>
          <a:endParaRPr lang="en-US" dirty="0"/>
        </a:p>
      </dgm:t>
    </dgm:pt>
    <dgm:pt modelId="{4B31354C-01C2-45AD-A8B9-332CA230E341}" type="parTrans" cxnId="{175F6B32-47C0-48B5-A91A-E051C45F3FEA}">
      <dgm:prSet/>
      <dgm:spPr/>
      <dgm:t>
        <a:bodyPr/>
        <a:lstStyle/>
        <a:p>
          <a:endParaRPr lang="en-US"/>
        </a:p>
      </dgm:t>
    </dgm:pt>
    <dgm:pt modelId="{351A0F33-B004-469E-A4AB-17403C876DFC}" type="sibTrans" cxnId="{175F6B32-47C0-48B5-A91A-E051C45F3FEA}">
      <dgm:prSet/>
      <dgm:spPr/>
      <dgm:t>
        <a:bodyPr/>
        <a:lstStyle/>
        <a:p>
          <a:endParaRPr lang="en-US"/>
        </a:p>
      </dgm:t>
    </dgm:pt>
    <dgm:pt modelId="{5DFE7041-64CD-4760-B193-B2E903E9FDF0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smtClean="0"/>
            <a:t>DATA SOURCES</a:t>
          </a:r>
          <a:endParaRPr lang="en-US"/>
        </a:p>
      </dgm:t>
    </dgm:pt>
    <dgm:pt modelId="{97574B54-554A-4046-BE0C-6FF7C41C8779}" type="parTrans" cxnId="{CD20A5B3-E947-4642-999A-EB7A4B5D67EF}">
      <dgm:prSet/>
      <dgm:spPr/>
      <dgm:t>
        <a:bodyPr/>
        <a:lstStyle/>
        <a:p>
          <a:endParaRPr lang="en-US"/>
        </a:p>
      </dgm:t>
    </dgm:pt>
    <dgm:pt modelId="{E36E7E50-E526-4846-97E0-C374C68560FB}" type="sibTrans" cxnId="{CD20A5B3-E947-4642-999A-EB7A4B5D67EF}">
      <dgm:prSet/>
      <dgm:spPr/>
      <dgm:t>
        <a:bodyPr/>
        <a:lstStyle/>
        <a:p>
          <a:endParaRPr lang="en-US"/>
        </a:p>
      </dgm:t>
    </dgm:pt>
    <dgm:pt modelId="{8D1E7F92-E18A-49CA-8614-94449D29F442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smtClean="0"/>
            <a:t>COLLABORATION PROBABILITY USING ML</a:t>
          </a:r>
          <a:endParaRPr lang="en-US"/>
        </a:p>
      </dgm:t>
    </dgm:pt>
    <dgm:pt modelId="{93256F86-8AB1-417F-84B5-3BB1F1398688}" type="parTrans" cxnId="{233AF752-B97D-42C7-9024-294A0BE02825}">
      <dgm:prSet/>
      <dgm:spPr/>
      <dgm:t>
        <a:bodyPr/>
        <a:lstStyle/>
        <a:p>
          <a:endParaRPr lang="en-US"/>
        </a:p>
      </dgm:t>
    </dgm:pt>
    <dgm:pt modelId="{4B690F87-D05E-496D-A4E4-E8AB3AF7BE2C}" type="sibTrans" cxnId="{233AF752-B97D-42C7-9024-294A0BE02825}">
      <dgm:prSet/>
      <dgm:spPr/>
      <dgm:t>
        <a:bodyPr/>
        <a:lstStyle/>
        <a:p>
          <a:endParaRPr lang="en-US"/>
        </a:p>
      </dgm:t>
    </dgm:pt>
    <dgm:pt modelId="{0E5AF126-266B-49A0-BC34-79E9F8B6C9B4}">
      <dgm:prSet/>
      <dgm:spPr/>
      <dgm:t>
        <a:bodyPr/>
        <a:lstStyle/>
        <a:p>
          <a:pPr rtl="0"/>
          <a:r>
            <a:rPr lang="en-US" b="0" smtClean="0"/>
            <a:t>PERFORMANCE MEASURES</a:t>
          </a:r>
          <a:endParaRPr lang="en-US"/>
        </a:p>
      </dgm:t>
    </dgm:pt>
    <dgm:pt modelId="{F487681A-1B5E-41D8-A182-EC1044F8EC93}" type="parTrans" cxnId="{7E337FF8-D32F-4827-A5E0-5B7651553BD3}">
      <dgm:prSet/>
      <dgm:spPr/>
      <dgm:t>
        <a:bodyPr/>
        <a:lstStyle/>
        <a:p>
          <a:endParaRPr lang="en-US"/>
        </a:p>
      </dgm:t>
    </dgm:pt>
    <dgm:pt modelId="{4C4ED0C1-FC53-4CDB-BED8-F93A3568FB02}" type="sibTrans" cxnId="{7E337FF8-D32F-4827-A5E0-5B7651553BD3}">
      <dgm:prSet/>
      <dgm:spPr/>
      <dgm:t>
        <a:bodyPr/>
        <a:lstStyle/>
        <a:p>
          <a:endParaRPr lang="en-US"/>
        </a:p>
      </dgm:t>
    </dgm:pt>
    <dgm:pt modelId="{33886E2D-CD97-4D59-9E3A-4F47900665F5}" type="pres">
      <dgm:prSet presAssocID="{37499271-77BF-46E3-AE26-4989E572BD6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326C86-D043-4599-A3BC-800FDE76963B}" type="pres">
      <dgm:prSet presAssocID="{EBC3019B-26FD-4B78-A63D-7A8CDF328381}" presName="composite" presStyleCnt="0"/>
      <dgm:spPr/>
    </dgm:pt>
    <dgm:pt modelId="{FA94090E-A156-495A-9C0E-FBBBF9895058}" type="pres">
      <dgm:prSet presAssocID="{EBC3019B-26FD-4B78-A63D-7A8CDF328381}" presName="ParentAccent1" presStyleLbl="alignNode1" presStyleIdx="0" presStyleCnt="44"/>
      <dgm:spPr/>
    </dgm:pt>
    <dgm:pt modelId="{265539DA-798B-4A7E-97AA-E217B34E98F7}" type="pres">
      <dgm:prSet presAssocID="{EBC3019B-26FD-4B78-A63D-7A8CDF328381}" presName="ParentAccent2" presStyleLbl="alignNode1" presStyleIdx="1" presStyleCnt="44"/>
      <dgm:spPr/>
    </dgm:pt>
    <dgm:pt modelId="{F4FAF159-0300-452C-A208-E6AA8CF4CB5A}" type="pres">
      <dgm:prSet presAssocID="{EBC3019B-26FD-4B78-A63D-7A8CDF328381}" presName="ParentAccent3" presStyleLbl="alignNode1" presStyleIdx="2" presStyleCnt="44"/>
      <dgm:spPr/>
    </dgm:pt>
    <dgm:pt modelId="{06EC32C1-3BBB-4819-96BC-C25FEA6B535F}" type="pres">
      <dgm:prSet presAssocID="{EBC3019B-26FD-4B78-A63D-7A8CDF328381}" presName="ParentAccent4" presStyleLbl="alignNode1" presStyleIdx="3" presStyleCnt="44"/>
      <dgm:spPr/>
    </dgm:pt>
    <dgm:pt modelId="{0F6E40A2-3619-4323-96E5-3D0FD7A9B971}" type="pres">
      <dgm:prSet presAssocID="{EBC3019B-26FD-4B78-A63D-7A8CDF328381}" presName="ParentAccent5" presStyleLbl="alignNode1" presStyleIdx="4" presStyleCnt="44"/>
      <dgm:spPr/>
    </dgm:pt>
    <dgm:pt modelId="{EF527641-7BB2-454C-837B-5655378C5D2E}" type="pres">
      <dgm:prSet presAssocID="{EBC3019B-26FD-4B78-A63D-7A8CDF328381}" presName="ParentAccent6" presStyleLbl="alignNode1" presStyleIdx="5" presStyleCnt="44"/>
      <dgm:spPr/>
    </dgm:pt>
    <dgm:pt modelId="{7A4C9F90-2198-42AF-A17C-2EA7E0240FE3}" type="pres">
      <dgm:prSet presAssocID="{EBC3019B-26FD-4B78-A63D-7A8CDF328381}" presName="ParentAccent7" presStyleLbl="alignNode1" presStyleIdx="6" presStyleCnt="44"/>
      <dgm:spPr/>
    </dgm:pt>
    <dgm:pt modelId="{BC77516C-A841-4D5E-A901-0BEF4C3A7C77}" type="pres">
      <dgm:prSet presAssocID="{EBC3019B-26FD-4B78-A63D-7A8CDF328381}" presName="ParentAccent8" presStyleLbl="alignNode1" presStyleIdx="7" presStyleCnt="44"/>
      <dgm:spPr/>
    </dgm:pt>
    <dgm:pt modelId="{29C05E39-D366-4A40-BA2D-3FC4173D2327}" type="pres">
      <dgm:prSet presAssocID="{EBC3019B-26FD-4B78-A63D-7A8CDF328381}" presName="ParentAccent9" presStyleLbl="alignNode1" presStyleIdx="8" presStyleCnt="44"/>
      <dgm:spPr/>
    </dgm:pt>
    <dgm:pt modelId="{2000B691-FDFB-4944-867A-6920C69D6DFB}" type="pres">
      <dgm:prSet presAssocID="{EBC3019B-26FD-4B78-A63D-7A8CDF328381}" presName="ParentAccent10" presStyleLbl="alignNode1" presStyleIdx="9" presStyleCnt="44"/>
      <dgm:spPr/>
    </dgm:pt>
    <dgm:pt modelId="{D5BC0135-0B48-4962-B2A3-8454F7DF557D}" type="pres">
      <dgm:prSet presAssocID="{EBC3019B-26FD-4B78-A63D-7A8CDF328381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5AF6B-13B7-4D4C-BEB4-EAB2568BF138}" type="pres">
      <dgm:prSet presAssocID="{351A0F33-B004-469E-A4AB-17403C876DFC}" presName="sibTrans" presStyleCnt="0"/>
      <dgm:spPr/>
    </dgm:pt>
    <dgm:pt modelId="{F65A4CE9-26D9-416F-8800-056F7EF6F992}" type="pres">
      <dgm:prSet presAssocID="{5DFE7041-64CD-4760-B193-B2E903E9FDF0}" presName="composite" presStyleCnt="0"/>
      <dgm:spPr/>
    </dgm:pt>
    <dgm:pt modelId="{901AA878-E36E-45F7-A9B4-87B50AE5B422}" type="pres">
      <dgm:prSet presAssocID="{5DFE7041-64CD-4760-B193-B2E903E9FDF0}" presName="ParentAccent1" presStyleLbl="alignNode1" presStyleIdx="11" presStyleCnt="44"/>
      <dgm:spPr/>
    </dgm:pt>
    <dgm:pt modelId="{1D20A859-0E8C-4EE5-85BC-D2A536603A0C}" type="pres">
      <dgm:prSet presAssocID="{5DFE7041-64CD-4760-B193-B2E903E9FDF0}" presName="ParentAccent2" presStyleLbl="alignNode1" presStyleIdx="12" presStyleCnt="44"/>
      <dgm:spPr/>
    </dgm:pt>
    <dgm:pt modelId="{749A42EC-93B4-4695-A055-E7FFC1EDFCCC}" type="pres">
      <dgm:prSet presAssocID="{5DFE7041-64CD-4760-B193-B2E903E9FDF0}" presName="ParentAccent3" presStyleLbl="alignNode1" presStyleIdx="13" presStyleCnt="44"/>
      <dgm:spPr/>
    </dgm:pt>
    <dgm:pt modelId="{509119B0-DFC6-43DC-BA0F-EE91D730664A}" type="pres">
      <dgm:prSet presAssocID="{5DFE7041-64CD-4760-B193-B2E903E9FDF0}" presName="ParentAccent4" presStyleLbl="alignNode1" presStyleIdx="14" presStyleCnt="44"/>
      <dgm:spPr/>
    </dgm:pt>
    <dgm:pt modelId="{9B299CCE-46F0-4600-914E-DDBB6D19376D}" type="pres">
      <dgm:prSet presAssocID="{5DFE7041-64CD-4760-B193-B2E903E9FDF0}" presName="ParentAccent5" presStyleLbl="alignNode1" presStyleIdx="15" presStyleCnt="44"/>
      <dgm:spPr/>
    </dgm:pt>
    <dgm:pt modelId="{061DD639-0523-4059-AC96-9BC1404A1547}" type="pres">
      <dgm:prSet presAssocID="{5DFE7041-64CD-4760-B193-B2E903E9FDF0}" presName="ParentAccent6" presStyleLbl="alignNode1" presStyleIdx="16" presStyleCnt="44"/>
      <dgm:spPr/>
    </dgm:pt>
    <dgm:pt modelId="{731B3B3D-F944-423E-91DF-8F5E7B40FEC3}" type="pres">
      <dgm:prSet presAssocID="{5DFE7041-64CD-4760-B193-B2E903E9FDF0}" presName="ParentAccent7" presStyleLbl="alignNode1" presStyleIdx="17" presStyleCnt="44"/>
      <dgm:spPr/>
    </dgm:pt>
    <dgm:pt modelId="{89BECFE5-1067-4C12-ADDB-101EE677CAFC}" type="pres">
      <dgm:prSet presAssocID="{5DFE7041-64CD-4760-B193-B2E903E9FDF0}" presName="ParentAccent8" presStyleLbl="alignNode1" presStyleIdx="18" presStyleCnt="44"/>
      <dgm:spPr/>
    </dgm:pt>
    <dgm:pt modelId="{E65ED09C-F0B3-4362-AD01-BEC2A1D9B257}" type="pres">
      <dgm:prSet presAssocID="{5DFE7041-64CD-4760-B193-B2E903E9FDF0}" presName="ParentAccent9" presStyleLbl="alignNode1" presStyleIdx="19" presStyleCnt="44"/>
      <dgm:spPr/>
    </dgm:pt>
    <dgm:pt modelId="{CCE92286-0FCB-440A-842A-35F82A240912}" type="pres">
      <dgm:prSet presAssocID="{5DFE7041-64CD-4760-B193-B2E903E9FDF0}" presName="ParentAccent10" presStyleLbl="alignNode1" presStyleIdx="20" presStyleCnt="44"/>
      <dgm:spPr/>
    </dgm:pt>
    <dgm:pt modelId="{968A2591-839D-4495-A25A-903CF1B3C739}" type="pres">
      <dgm:prSet presAssocID="{5DFE7041-64CD-4760-B193-B2E903E9FDF0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DF60-EBF7-4AD1-81DC-E998472E314B}" type="pres">
      <dgm:prSet presAssocID="{E36E7E50-E526-4846-97E0-C374C68560FB}" presName="sibTrans" presStyleCnt="0"/>
      <dgm:spPr/>
    </dgm:pt>
    <dgm:pt modelId="{76F76163-3BF0-4E47-8D40-DECE7152B4C1}" type="pres">
      <dgm:prSet presAssocID="{8D1E7F92-E18A-49CA-8614-94449D29F442}" presName="composite" presStyleCnt="0"/>
      <dgm:spPr/>
    </dgm:pt>
    <dgm:pt modelId="{643F303B-88BC-4A66-A644-03C5B6608C8D}" type="pres">
      <dgm:prSet presAssocID="{8D1E7F92-E18A-49CA-8614-94449D29F442}" presName="ParentAccent1" presStyleLbl="alignNode1" presStyleIdx="22" presStyleCnt="44"/>
      <dgm:spPr/>
    </dgm:pt>
    <dgm:pt modelId="{391D99CD-D47D-4E15-A480-D6E8119074AD}" type="pres">
      <dgm:prSet presAssocID="{8D1E7F92-E18A-49CA-8614-94449D29F442}" presName="ParentAccent2" presStyleLbl="alignNode1" presStyleIdx="23" presStyleCnt="44"/>
      <dgm:spPr/>
    </dgm:pt>
    <dgm:pt modelId="{B3A94B37-A243-4F69-B8CE-5000C9C2AC44}" type="pres">
      <dgm:prSet presAssocID="{8D1E7F92-E18A-49CA-8614-94449D29F442}" presName="ParentAccent3" presStyleLbl="alignNode1" presStyleIdx="24" presStyleCnt="44"/>
      <dgm:spPr/>
    </dgm:pt>
    <dgm:pt modelId="{A38FF715-C124-4E8F-A92C-C436BB76F086}" type="pres">
      <dgm:prSet presAssocID="{8D1E7F92-E18A-49CA-8614-94449D29F442}" presName="ParentAccent4" presStyleLbl="alignNode1" presStyleIdx="25" presStyleCnt="44"/>
      <dgm:spPr/>
    </dgm:pt>
    <dgm:pt modelId="{8916A2D8-A335-4A13-B9EB-9BE3402A7CDA}" type="pres">
      <dgm:prSet presAssocID="{8D1E7F92-E18A-49CA-8614-94449D29F442}" presName="ParentAccent5" presStyleLbl="alignNode1" presStyleIdx="26" presStyleCnt="44"/>
      <dgm:spPr/>
    </dgm:pt>
    <dgm:pt modelId="{F72DC989-E32D-47D2-8CB4-851F11351D2F}" type="pres">
      <dgm:prSet presAssocID="{8D1E7F92-E18A-49CA-8614-94449D29F442}" presName="ParentAccent6" presStyleLbl="alignNode1" presStyleIdx="27" presStyleCnt="44"/>
      <dgm:spPr/>
    </dgm:pt>
    <dgm:pt modelId="{8ECDDF56-2E88-4D5B-9A80-017A895C3E21}" type="pres">
      <dgm:prSet presAssocID="{8D1E7F92-E18A-49CA-8614-94449D29F442}" presName="ParentAccent7" presStyleLbl="alignNode1" presStyleIdx="28" presStyleCnt="44"/>
      <dgm:spPr/>
    </dgm:pt>
    <dgm:pt modelId="{1F4BA7A1-5188-40AA-896F-9A2D1308AB11}" type="pres">
      <dgm:prSet presAssocID="{8D1E7F92-E18A-49CA-8614-94449D29F442}" presName="ParentAccent8" presStyleLbl="alignNode1" presStyleIdx="29" presStyleCnt="44"/>
      <dgm:spPr/>
    </dgm:pt>
    <dgm:pt modelId="{C4C2CF30-9723-46EC-8004-51312B8195C8}" type="pres">
      <dgm:prSet presAssocID="{8D1E7F92-E18A-49CA-8614-94449D29F442}" presName="ParentAccent9" presStyleLbl="alignNode1" presStyleIdx="30" presStyleCnt="44"/>
      <dgm:spPr/>
    </dgm:pt>
    <dgm:pt modelId="{41762B40-7018-4F72-BFF0-8207F295D9D4}" type="pres">
      <dgm:prSet presAssocID="{8D1E7F92-E18A-49CA-8614-94449D29F442}" presName="ParentAccent10" presStyleLbl="alignNode1" presStyleIdx="31" presStyleCnt="44"/>
      <dgm:spPr/>
    </dgm:pt>
    <dgm:pt modelId="{30C04EBB-912C-4466-BA8A-D10343E7EAD5}" type="pres">
      <dgm:prSet presAssocID="{8D1E7F92-E18A-49CA-8614-94449D29F442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405ED-925E-47F3-8C6A-2AEC005963B7}" type="pres">
      <dgm:prSet presAssocID="{4B690F87-D05E-496D-A4E4-E8AB3AF7BE2C}" presName="sibTrans" presStyleCnt="0"/>
      <dgm:spPr/>
    </dgm:pt>
    <dgm:pt modelId="{5F7A7C8C-7B9D-4AFB-8A54-53455B38AE88}" type="pres">
      <dgm:prSet presAssocID="{0E5AF126-266B-49A0-BC34-79E9F8B6C9B4}" presName="composite" presStyleCnt="0"/>
      <dgm:spPr/>
    </dgm:pt>
    <dgm:pt modelId="{49D15EF7-E053-4329-9DDF-0D45F42AABB6}" type="pres">
      <dgm:prSet presAssocID="{0E5AF126-266B-49A0-BC34-79E9F8B6C9B4}" presName="ParentAccent1" presStyleLbl="alignNode1" presStyleIdx="33" presStyleCnt="44"/>
      <dgm:spPr/>
    </dgm:pt>
    <dgm:pt modelId="{453F461A-5886-4649-A3CC-67B276DB1563}" type="pres">
      <dgm:prSet presAssocID="{0E5AF126-266B-49A0-BC34-79E9F8B6C9B4}" presName="ParentAccent2" presStyleLbl="alignNode1" presStyleIdx="34" presStyleCnt="44"/>
      <dgm:spPr/>
    </dgm:pt>
    <dgm:pt modelId="{C6B988E4-2B5B-4515-A063-DF42DE6FC332}" type="pres">
      <dgm:prSet presAssocID="{0E5AF126-266B-49A0-BC34-79E9F8B6C9B4}" presName="ParentAccent3" presStyleLbl="alignNode1" presStyleIdx="35" presStyleCnt="44"/>
      <dgm:spPr/>
    </dgm:pt>
    <dgm:pt modelId="{F7CC20CC-43B9-4058-8681-D0E35BF37224}" type="pres">
      <dgm:prSet presAssocID="{0E5AF126-266B-49A0-BC34-79E9F8B6C9B4}" presName="ParentAccent4" presStyleLbl="alignNode1" presStyleIdx="36" presStyleCnt="44"/>
      <dgm:spPr/>
    </dgm:pt>
    <dgm:pt modelId="{2504F7ED-FF54-4858-B951-8B021E5ACED1}" type="pres">
      <dgm:prSet presAssocID="{0E5AF126-266B-49A0-BC34-79E9F8B6C9B4}" presName="ParentAccent5" presStyleLbl="alignNode1" presStyleIdx="37" presStyleCnt="44"/>
      <dgm:spPr/>
    </dgm:pt>
    <dgm:pt modelId="{0816C871-C733-4874-AC31-0678CEADF744}" type="pres">
      <dgm:prSet presAssocID="{0E5AF126-266B-49A0-BC34-79E9F8B6C9B4}" presName="ParentAccent6" presStyleLbl="alignNode1" presStyleIdx="38" presStyleCnt="44"/>
      <dgm:spPr/>
    </dgm:pt>
    <dgm:pt modelId="{D3B08B7F-8DBA-4043-92F4-1960E8EE4277}" type="pres">
      <dgm:prSet presAssocID="{0E5AF126-266B-49A0-BC34-79E9F8B6C9B4}" presName="ParentAccent7" presStyleLbl="alignNode1" presStyleIdx="39" presStyleCnt="44"/>
      <dgm:spPr/>
    </dgm:pt>
    <dgm:pt modelId="{9922F045-CDB0-4C0B-9B42-143668F57144}" type="pres">
      <dgm:prSet presAssocID="{0E5AF126-266B-49A0-BC34-79E9F8B6C9B4}" presName="ParentAccent8" presStyleLbl="alignNode1" presStyleIdx="40" presStyleCnt="44"/>
      <dgm:spPr/>
    </dgm:pt>
    <dgm:pt modelId="{766B9B9C-5503-40D1-B607-882A235DD3AC}" type="pres">
      <dgm:prSet presAssocID="{0E5AF126-266B-49A0-BC34-79E9F8B6C9B4}" presName="ParentAccent9" presStyleLbl="alignNode1" presStyleIdx="41" presStyleCnt="44"/>
      <dgm:spPr/>
    </dgm:pt>
    <dgm:pt modelId="{581B064D-A1C7-42E0-9090-93E81F4671F0}" type="pres">
      <dgm:prSet presAssocID="{0E5AF126-266B-49A0-BC34-79E9F8B6C9B4}" presName="ParentAccent10" presStyleLbl="alignNode1" presStyleIdx="42" presStyleCnt="44"/>
      <dgm:spPr/>
    </dgm:pt>
    <dgm:pt modelId="{76DDAC51-7449-4138-AB8E-F0CA76C9CA51}" type="pres">
      <dgm:prSet presAssocID="{0E5AF126-266B-49A0-BC34-79E9F8B6C9B4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20A5B3-E947-4642-999A-EB7A4B5D67EF}" srcId="{37499271-77BF-46E3-AE26-4989E572BD64}" destId="{5DFE7041-64CD-4760-B193-B2E903E9FDF0}" srcOrd="1" destOrd="0" parTransId="{97574B54-554A-4046-BE0C-6FF7C41C8779}" sibTransId="{E36E7E50-E526-4846-97E0-C374C68560FB}"/>
    <dgm:cxn modelId="{175F6B32-47C0-48B5-A91A-E051C45F3FEA}" srcId="{37499271-77BF-46E3-AE26-4989E572BD64}" destId="{EBC3019B-26FD-4B78-A63D-7A8CDF328381}" srcOrd="0" destOrd="0" parTransId="{4B31354C-01C2-45AD-A8B9-332CA230E341}" sibTransId="{351A0F33-B004-469E-A4AB-17403C876DFC}"/>
    <dgm:cxn modelId="{20381508-762B-49C7-981A-2B5E5F647DEC}" type="presOf" srcId="{37499271-77BF-46E3-AE26-4989E572BD64}" destId="{33886E2D-CD97-4D59-9E3A-4F47900665F5}" srcOrd="0" destOrd="0" presId="urn:microsoft.com/office/officeart/2011/layout/ConvergingText"/>
    <dgm:cxn modelId="{C6C4E76D-99AE-4BF7-8484-9CD7636213F0}" type="presOf" srcId="{0E5AF126-266B-49A0-BC34-79E9F8B6C9B4}" destId="{76DDAC51-7449-4138-AB8E-F0CA76C9CA51}" srcOrd="0" destOrd="0" presId="urn:microsoft.com/office/officeart/2011/layout/ConvergingText"/>
    <dgm:cxn modelId="{7E337FF8-D32F-4827-A5E0-5B7651553BD3}" srcId="{37499271-77BF-46E3-AE26-4989E572BD64}" destId="{0E5AF126-266B-49A0-BC34-79E9F8B6C9B4}" srcOrd="3" destOrd="0" parTransId="{F487681A-1B5E-41D8-A182-EC1044F8EC93}" sibTransId="{4C4ED0C1-FC53-4CDB-BED8-F93A3568FB02}"/>
    <dgm:cxn modelId="{9A138991-7911-47B7-ABAE-A2E3627AA2C6}" type="presOf" srcId="{EBC3019B-26FD-4B78-A63D-7A8CDF328381}" destId="{D5BC0135-0B48-4962-B2A3-8454F7DF557D}" srcOrd="0" destOrd="0" presId="urn:microsoft.com/office/officeart/2011/layout/ConvergingText"/>
    <dgm:cxn modelId="{233AF752-B97D-42C7-9024-294A0BE02825}" srcId="{37499271-77BF-46E3-AE26-4989E572BD64}" destId="{8D1E7F92-E18A-49CA-8614-94449D29F442}" srcOrd="2" destOrd="0" parTransId="{93256F86-8AB1-417F-84B5-3BB1F1398688}" sibTransId="{4B690F87-D05E-496D-A4E4-E8AB3AF7BE2C}"/>
    <dgm:cxn modelId="{1CB24E57-07CC-4DD6-9A81-5A9F102B763C}" type="presOf" srcId="{8D1E7F92-E18A-49CA-8614-94449D29F442}" destId="{30C04EBB-912C-4466-BA8A-D10343E7EAD5}" srcOrd="0" destOrd="0" presId="urn:microsoft.com/office/officeart/2011/layout/ConvergingText"/>
    <dgm:cxn modelId="{1F2FD4A1-9891-44F8-AFB2-8038107057F0}" type="presOf" srcId="{5DFE7041-64CD-4760-B193-B2E903E9FDF0}" destId="{968A2591-839D-4495-A25A-903CF1B3C739}" srcOrd="0" destOrd="0" presId="urn:microsoft.com/office/officeart/2011/layout/ConvergingText"/>
    <dgm:cxn modelId="{311DE876-8954-4752-8C7A-0836CC93FF51}" type="presParOf" srcId="{33886E2D-CD97-4D59-9E3A-4F47900665F5}" destId="{0F326C86-D043-4599-A3BC-800FDE76963B}" srcOrd="0" destOrd="0" presId="urn:microsoft.com/office/officeart/2011/layout/ConvergingText"/>
    <dgm:cxn modelId="{DA731B39-B455-46E4-B445-7F25D5460130}" type="presParOf" srcId="{0F326C86-D043-4599-A3BC-800FDE76963B}" destId="{FA94090E-A156-495A-9C0E-FBBBF9895058}" srcOrd="0" destOrd="0" presId="urn:microsoft.com/office/officeart/2011/layout/ConvergingText"/>
    <dgm:cxn modelId="{F9BE03A9-C33A-49B7-A7EC-154201700F7F}" type="presParOf" srcId="{0F326C86-D043-4599-A3BC-800FDE76963B}" destId="{265539DA-798B-4A7E-97AA-E217B34E98F7}" srcOrd="1" destOrd="0" presId="urn:microsoft.com/office/officeart/2011/layout/ConvergingText"/>
    <dgm:cxn modelId="{F791F690-E997-431B-B0F6-62488AF793BA}" type="presParOf" srcId="{0F326C86-D043-4599-A3BC-800FDE76963B}" destId="{F4FAF159-0300-452C-A208-E6AA8CF4CB5A}" srcOrd="2" destOrd="0" presId="urn:microsoft.com/office/officeart/2011/layout/ConvergingText"/>
    <dgm:cxn modelId="{E9DB0AC4-011C-4E97-B25E-FE0E49A0AF7B}" type="presParOf" srcId="{0F326C86-D043-4599-A3BC-800FDE76963B}" destId="{06EC32C1-3BBB-4819-96BC-C25FEA6B535F}" srcOrd="3" destOrd="0" presId="urn:microsoft.com/office/officeart/2011/layout/ConvergingText"/>
    <dgm:cxn modelId="{3B5198F4-2E48-4A2F-9955-84B13C3978C4}" type="presParOf" srcId="{0F326C86-D043-4599-A3BC-800FDE76963B}" destId="{0F6E40A2-3619-4323-96E5-3D0FD7A9B971}" srcOrd="4" destOrd="0" presId="urn:microsoft.com/office/officeart/2011/layout/ConvergingText"/>
    <dgm:cxn modelId="{37F1FB85-6CBA-4EAD-82E4-8F223D9AA8D9}" type="presParOf" srcId="{0F326C86-D043-4599-A3BC-800FDE76963B}" destId="{EF527641-7BB2-454C-837B-5655378C5D2E}" srcOrd="5" destOrd="0" presId="urn:microsoft.com/office/officeart/2011/layout/ConvergingText"/>
    <dgm:cxn modelId="{C368B197-0D44-4695-BBD3-55AB54932115}" type="presParOf" srcId="{0F326C86-D043-4599-A3BC-800FDE76963B}" destId="{7A4C9F90-2198-42AF-A17C-2EA7E0240FE3}" srcOrd="6" destOrd="0" presId="urn:microsoft.com/office/officeart/2011/layout/ConvergingText"/>
    <dgm:cxn modelId="{5D0BF42B-ECA8-4650-89F7-0468E24FB62F}" type="presParOf" srcId="{0F326C86-D043-4599-A3BC-800FDE76963B}" destId="{BC77516C-A841-4D5E-A901-0BEF4C3A7C77}" srcOrd="7" destOrd="0" presId="urn:microsoft.com/office/officeart/2011/layout/ConvergingText"/>
    <dgm:cxn modelId="{D8F77600-331A-4CD8-B095-D06A84396B59}" type="presParOf" srcId="{0F326C86-D043-4599-A3BC-800FDE76963B}" destId="{29C05E39-D366-4A40-BA2D-3FC4173D2327}" srcOrd="8" destOrd="0" presId="urn:microsoft.com/office/officeart/2011/layout/ConvergingText"/>
    <dgm:cxn modelId="{2C243796-3C34-4A15-BFC1-8B28BE4CA054}" type="presParOf" srcId="{0F326C86-D043-4599-A3BC-800FDE76963B}" destId="{2000B691-FDFB-4944-867A-6920C69D6DFB}" srcOrd="9" destOrd="0" presId="urn:microsoft.com/office/officeart/2011/layout/ConvergingText"/>
    <dgm:cxn modelId="{FAE9DBD5-70CC-46DD-A3EB-EE3F004472DD}" type="presParOf" srcId="{0F326C86-D043-4599-A3BC-800FDE76963B}" destId="{D5BC0135-0B48-4962-B2A3-8454F7DF557D}" srcOrd="10" destOrd="0" presId="urn:microsoft.com/office/officeart/2011/layout/ConvergingText"/>
    <dgm:cxn modelId="{9CDFFA05-2A0C-4A5E-ACCA-12E9A9A8D497}" type="presParOf" srcId="{33886E2D-CD97-4D59-9E3A-4F47900665F5}" destId="{C425AF6B-13B7-4D4C-BEB4-EAB2568BF138}" srcOrd="1" destOrd="0" presId="urn:microsoft.com/office/officeart/2011/layout/ConvergingText"/>
    <dgm:cxn modelId="{52D2ACAA-7E59-43D5-B465-454A722422F7}" type="presParOf" srcId="{33886E2D-CD97-4D59-9E3A-4F47900665F5}" destId="{F65A4CE9-26D9-416F-8800-056F7EF6F992}" srcOrd="2" destOrd="0" presId="urn:microsoft.com/office/officeart/2011/layout/ConvergingText"/>
    <dgm:cxn modelId="{495370FB-EC11-4A8B-BB6E-4CA2080EF935}" type="presParOf" srcId="{F65A4CE9-26D9-416F-8800-056F7EF6F992}" destId="{901AA878-E36E-45F7-A9B4-87B50AE5B422}" srcOrd="0" destOrd="0" presId="urn:microsoft.com/office/officeart/2011/layout/ConvergingText"/>
    <dgm:cxn modelId="{1FC40129-7D7A-4BAA-9E34-429BD25DC88D}" type="presParOf" srcId="{F65A4CE9-26D9-416F-8800-056F7EF6F992}" destId="{1D20A859-0E8C-4EE5-85BC-D2A536603A0C}" srcOrd="1" destOrd="0" presId="urn:microsoft.com/office/officeart/2011/layout/ConvergingText"/>
    <dgm:cxn modelId="{8260E727-687F-489A-9DF9-1C44B6F67670}" type="presParOf" srcId="{F65A4CE9-26D9-416F-8800-056F7EF6F992}" destId="{749A42EC-93B4-4695-A055-E7FFC1EDFCCC}" srcOrd="2" destOrd="0" presId="urn:microsoft.com/office/officeart/2011/layout/ConvergingText"/>
    <dgm:cxn modelId="{BF6D359E-F9B7-4D25-B476-587484C39B0D}" type="presParOf" srcId="{F65A4CE9-26D9-416F-8800-056F7EF6F992}" destId="{509119B0-DFC6-43DC-BA0F-EE91D730664A}" srcOrd="3" destOrd="0" presId="urn:microsoft.com/office/officeart/2011/layout/ConvergingText"/>
    <dgm:cxn modelId="{8D58BAA0-8490-4794-957D-2AC336B55D15}" type="presParOf" srcId="{F65A4CE9-26D9-416F-8800-056F7EF6F992}" destId="{9B299CCE-46F0-4600-914E-DDBB6D19376D}" srcOrd="4" destOrd="0" presId="urn:microsoft.com/office/officeart/2011/layout/ConvergingText"/>
    <dgm:cxn modelId="{724FC2FC-BA3A-4FD8-9DBD-D53CAB8B6F0A}" type="presParOf" srcId="{F65A4CE9-26D9-416F-8800-056F7EF6F992}" destId="{061DD639-0523-4059-AC96-9BC1404A1547}" srcOrd="5" destOrd="0" presId="urn:microsoft.com/office/officeart/2011/layout/ConvergingText"/>
    <dgm:cxn modelId="{0FCF8762-5ABB-476A-BDB1-D5AE1E9FAD48}" type="presParOf" srcId="{F65A4CE9-26D9-416F-8800-056F7EF6F992}" destId="{731B3B3D-F944-423E-91DF-8F5E7B40FEC3}" srcOrd="6" destOrd="0" presId="urn:microsoft.com/office/officeart/2011/layout/ConvergingText"/>
    <dgm:cxn modelId="{3F9F137A-715F-4F97-9175-FABFA34680FC}" type="presParOf" srcId="{F65A4CE9-26D9-416F-8800-056F7EF6F992}" destId="{89BECFE5-1067-4C12-ADDB-101EE677CAFC}" srcOrd="7" destOrd="0" presId="urn:microsoft.com/office/officeart/2011/layout/ConvergingText"/>
    <dgm:cxn modelId="{F23792D0-13F4-4691-AA5B-653A35F4D693}" type="presParOf" srcId="{F65A4CE9-26D9-416F-8800-056F7EF6F992}" destId="{E65ED09C-F0B3-4362-AD01-BEC2A1D9B257}" srcOrd="8" destOrd="0" presId="urn:microsoft.com/office/officeart/2011/layout/ConvergingText"/>
    <dgm:cxn modelId="{C44B9E01-1B51-4101-918E-B0753612968A}" type="presParOf" srcId="{F65A4CE9-26D9-416F-8800-056F7EF6F992}" destId="{CCE92286-0FCB-440A-842A-35F82A240912}" srcOrd="9" destOrd="0" presId="urn:microsoft.com/office/officeart/2011/layout/ConvergingText"/>
    <dgm:cxn modelId="{E6A6CCD7-BAB6-4385-9104-BE4465D05B7F}" type="presParOf" srcId="{F65A4CE9-26D9-416F-8800-056F7EF6F992}" destId="{968A2591-839D-4495-A25A-903CF1B3C739}" srcOrd="10" destOrd="0" presId="urn:microsoft.com/office/officeart/2011/layout/ConvergingText"/>
    <dgm:cxn modelId="{3DDC4C37-AFAB-462B-8394-1956F3CB73CC}" type="presParOf" srcId="{33886E2D-CD97-4D59-9E3A-4F47900665F5}" destId="{B958DF60-EBF7-4AD1-81DC-E998472E314B}" srcOrd="3" destOrd="0" presId="urn:microsoft.com/office/officeart/2011/layout/ConvergingText"/>
    <dgm:cxn modelId="{0FF91863-E418-4816-89BD-288E09A2F03E}" type="presParOf" srcId="{33886E2D-CD97-4D59-9E3A-4F47900665F5}" destId="{76F76163-3BF0-4E47-8D40-DECE7152B4C1}" srcOrd="4" destOrd="0" presId="urn:microsoft.com/office/officeart/2011/layout/ConvergingText"/>
    <dgm:cxn modelId="{6EA27583-7F90-4FFC-99F1-9F3D25331831}" type="presParOf" srcId="{76F76163-3BF0-4E47-8D40-DECE7152B4C1}" destId="{643F303B-88BC-4A66-A644-03C5B6608C8D}" srcOrd="0" destOrd="0" presId="urn:microsoft.com/office/officeart/2011/layout/ConvergingText"/>
    <dgm:cxn modelId="{084D1B15-080E-4FAE-8674-FDCBED0E5AE2}" type="presParOf" srcId="{76F76163-3BF0-4E47-8D40-DECE7152B4C1}" destId="{391D99CD-D47D-4E15-A480-D6E8119074AD}" srcOrd="1" destOrd="0" presId="urn:microsoft.com/office/officeart/2011/layout/ConvergingText"/>
    <dgm:cxn modelId="{B3C77C67-D24C-48BE-B474-989E4DDD4DDC}" type="presParOf" srcId="{76F76163-3BF0-4E47-8D40-DECE7152B4C1}" destId="{B3A94B37-A243-4F69-B8CE-5000C9C2AC44}" srcOrd="2" destOrd="0" presId="urn:microsoft.com/office/officeart/2011/layout/ConvergingText"/>
    <dgm:cxn modelId="{BACDEAC0-2F09-4D63-AF1D-1F7811510F2D}" type="presParOf" srcId="{76F76163-3BF0-4E47-8D40-DECE7152B4C1}" destId="{A38FF715-C124-4E8F-A92C-C436BB76F086}" srcOrd="3" destOrd="0" presId="urn:microsoft.com/office/officeart/2011/layout/ConvergingText"/>
    <dgm:cxn modelId="{6D0E66A5-9395-499C-9448-574645321D61}" type="presParOf" srcId="{76F76163-3BF0-4E47-8D40-DECE7152B4C1}" destId="{8916A2D8-A335-4A13-B9EB-9BE3402A7CDA}" srcOrd="4" destOrd="0" presId="urn:microsoft.com/office/officeart/2011/layout/ConvergingText"/>
    <dgm:cxn modelId="{12D49A48-DE54-48C7-863A-A78C76B2D2B0}" type="presParOf" srcId="{76F76163-3BF0-4E47-8D40-DECE7152B4C1}" destId="{F72DC989-E32D-47D2-8CB4-851F11351D2F}" srcOrd="5" destOrd="0" presId="urn:microsoft.com/office/officeart/2011/layout/ConvergingText"/>
    <dgm:cxn modelId="{09113BCD-3993-4BF9-BDB0-4DDD02606EF2}" type="presParOf" srcId="{76F76163-3BF0-4E47-8D40-DECE7152B4C1}" destId="{8ECDDF56-2E88-4D5B-9A80-017A895C3E21}" srcOrd="6" destOrd="0" presId="urn:microsoft.com/office/officeart/2011/layout/ConvergingText"/>
    <dgm:cxn modelId="{A2E6C038-7D34-4315-AA6F-555B2FFFADC4}" type="presParOf" srcId="{76F76163-3BF0-4E47-8D40-DECE7152B4C1}" destId="{1F4BA7A1-5188-40AA-896F-9A2D1308AB11}" srcOrd="7" destOrd="0" presId="urn:microsoft.com/office/officeart/2011/layout/ConvergingText"/>
    <dgm:cxn modelId="{53FAC87D-B493-4A65-8998-39C70254162F}" type="presParOf" srcId="{76F76163-3BF0-4E47-8D40-DECE7152B4C1}" destId="{C4C2CF30-9723-46EC-8004-51312B8195C8}" srcOrd="8" destOrd="0" presId="urn:microsoft.com/office/officeart/2011/layout/ConvergingText"/>
    <dgm:cxn modelId="{6F0AB583-3F69-4BB9-8CC7-1B82A5000F9C}" type="presParOf" srcId="{76F76163-3BF0-4E47-8D40-DECE7152B4C1}" destId="{41762B40-7018-4F72-BFF0-8207F295D9D4}" srcOrd="9" destOrd="0" presId="urn:microsoft.com/office/officeart/2011/layout/ConvergingText"/>
    <dgm:cxn modelId="{2DD60C4F-8A60-4E71-9AE3-9879E5107F12}" type="presParOf" srcId="{76F76163-3BF0-4E47-8D40-DECE7152B4C1}" destId="{30C04EBB-912C-4466-BA8A-D10343E7EAD5}" srcOrd="10" destOrd="0" presId="urn:microsoft.com/office/officeart/2011/layout/ConvergingText"/>
    <dgm:cxn modelId="{211A82BE-A993-4C38-86A0-8402929A48E5}" type="presParOf" srcId="{33886E2D-CD97-4D59-9E3A-4F47900665F5}" destId="{49B405ED-925E-47F3-8C6A-2AEC005963B7}" srcOrd="5" destOrd="0" presId="urn:microsoft.com/office/officeart/2011/layout/ConvergingText"/>
    <dgm:cxn modelId="{E11AF4A5-19B4-4197-8B92-190F082F0A00}" type="presParOf" srcId="{33886E2D-CD97-4D59-9E3A-4F47900665F5}" destId="{5F7A7C8C-7B9D-4AFB-8A54-53455B38AE88}" srcOrd="6" destOrd="0" presId="urn:microsoft.com/office/officeart/2011/layout/ConvergingText"/>
    <dgm:cxn modelId="{AF1154A3-89CD-4F3F-AF4B-0B6D1B56AB97}" type="presParOf" srcId="{5F7A7C8C-7B9D-4AFB-8A54-53455B38AE88}" destId="{49D15EF7-E053-4329-9DDF-0D45F42AABB6}" srcOrd="0" destOrd="0" presId="urn:microsoft.com/office/officeart/2011/layout/ConvergingText"/>
    <dgm:cxn modelId="{7553540A-61E2-4C7C-B09E-01BF283194F1}" type="presParOf" srcId="{5F7A7C8C-7B9D-4AFB-8A54-53455B38AE88}" destId="{453F461A-5886-4649-A3CC-67B276DB1563}" srcOrd="1" destOrd="0" presId="urn:microsoft.com/office/officeart/2011/layout/ConvergingText"/>
    <dgm:cxn modelId="{E9F1E2AB-6A40-4BA6-BCE1-69A07A1BF385}" type="presParOf" srcId="{5F7A7C8C-7B9D-4AFB-8A54-53455B38AE88}" destId="{C6B988E4-2B5B-4515-A063-DF42DE6FC332}" srcOrd="2" destOrd="0" presId="urn:microsoft.com/office/officeart/2011/layout/ConvergingText"/>
    <dgm:cxn modelId="{243E083E-C9CE-4141-85AB-A23DA1E0DC80}" type="presParOf" srcId="{5F7A7C8C-7B9D-4AFB-8A54-53455B38AE88}" destId="{F7CC20CC-43B9-4058-8681-D0E35BF37224}" srcOrd="3" destOrd="0" presId="urn:microsoft.com/office/officeart/2011/layout/ConvergingText"/>
    <dgm:cxn modelId="{FBCF99B1-516D-46B6-9D82-9E917CBE99B7}" type="presParOf" srcId="{5F7A7C8C-7B9D-4AFB-8A54-53455B38AE88}" destId="{2504F7ED-FF54-4858-B951-8B021E5ACED1}" srcOrd="4" destOrd="0" presId="urn:microsoft.com/office/officeart/2011/layout/ConvergingText"/>
    <dgm:cxn modelId="{37455ED2-ED00-46E0-8D2D-DC799E7B79F7}" type="presParOf" srcId="{5F7A7C8C-7B9D-4AFB-8A54-53455B38AE88}" destId="{0816C871-C733-4874-AC31-0678CEADF744}" srcOrd="5" destOrd="0" presId="urn:microsoft.com/office/officeart/2011/layout/ConvergingText"/>
    <dgm:cxn modelId="{66D7829B-B317-4B25-857F-47E359B20F71}" type="presParOf" srcId="{5F7A7C8C-7B9D-4AFB-8A54-53455B38AE88}" destId="{D3B08B7F-8DBA-4043-92F4-1960E8EE4277}" srcOrd="6" destOrd="0" presId="urn:microsoft.com/office/officeart/2011/layout/ConvergingText"/>
    <dgm:cxn modelId="{E8EDFA42-FA42-4C32-99BE-9CDFCE44184D}" type="presParOf" srcId="{5F7A7C8C-7B9D-4AFB-8A54-53455B38AE88}" destId="{9922F045-CDB0-4C0B-9B42-143668F57144}" srcOrd="7" destOrd="0" presId="urn:microsoft.com/office/officeart/2011/layout/ConvergingText"/>
    <dgm:cxn modelId="{1EC30296-57F8-4C97-99C6-9516BA7E9805}" type="presParOf" srcId="{5F7A7C8C-7B9D-4AFB-8A54-53455B38AE88}" destId="{766B9B9C-5503-40D1-B607-882A235DD3AC}" srcOrd="8" destOrd="0" presId="urn:microsoft.com/office/officeart/2011/layout/ConvergingText"/>
    <dgm:cxn modelId="{F6CC7901-FA55-49F8-98AD-AD4C6463D711}" type="presParOf" srcId="{5F7A7C8C-7B9D-4AFB-8A54-53455B38AE88}" destId="{581B064D-A1C7-42E0-9090-93E81F4671F0}" srcOrd="9" destOrd="0" presId="urn:microsoft.com/office/officeart/2011/layout/ConvergingText"/>
    <dgm:cxn modelId="{286BE47D-568D-4CEE-A2CB-7ACCB341F368}" type="presParOf" srcId="{5F7A7C8C-7B9D-4AFB-8A54-53455B38AE88}" destId="{76DDAC51-7449-4138-AB8E-F0CA76C9CA51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B4457C4-4453-5546-A7AD-D069EAC04693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26AADCDC-7712-3643-BE6D-37AAB775C300}">
      <dgm:prSet phldrT="[Text]"/>
      <dgm:spPr/>
      <dgm:t>
        <a:bodyPr/>
        <a:lstStyle/>
        <a:p>
          <a:r>
            <a:rPr lang="en-US" dirty="0" smtClean="0"/>
            <a:t>Get author publication keywords</a:t>
          </a:r>
          <a:endParaRPr lang="en-US" dirty="0"/>
        </a:p>
      </dgm:t>
    </dgm:pt>
    <dgm:pt modelId="{399C6C63-C4CB-964C-BA1F-E7BF19A1CFAE}" type="parTrans" cxnId="{B78A61D7-08B8-9C47-8DA7-979AC15C0FC3}">
      <dgm:prSet/>
      <dgm:spPr/>
      <dgm:t>
        <a:bodyPr/>
        <a:lstStyle/>
        <a:p>
          <a:endParaRPr lang="en-US"/>
        </a:p>
      </dgm:t>
    </dgm:pt>
    <dgm:pt modelId="{EADCC6A4-2E63-1F40-83E4-B5F85FAD35B5}" type="sibTrans" cxnId="{B78A61D7-08B8-9C47-8DA7-979AC15C0FC3}">
      <dgm:prSet/>
      <dgm:spPr/>
      <dgm:t>
        <a:bodyPr/>
        <a:lstStyle/>
        <a:p>
          <a:endParaRPr lang="en-US"/>
        </a:p>
      </dgm:t>
    </dgm:pt>
    <dgm:pt modelId="{92CA389E-F14E-2842-85C2-BEB7B65FC260}">
      <dgm:prSet phldrT="[Text]"/>
      <dgm:spPr/>
      <dgm:t>
        <a:bodyPr/>
        <a:lstStyle/>
        <a:p>
          <a:r>
            <a:rPr lang="en-US" dirty="0" smtClean="0"/>
            <a:t>Calculate </a:t>
          </a:r>
          <a:r>
            <a:rPr lang="en-US" dirty="0" err="1" smtClean="0"/>
            <a:t>Jaccard</a:t>
          </a:r>
          <a:r>
            <a:rPr lang="en-US" dirty="0" smtClean="0"/>
            <a:t> Similarity</a:t>
          </a:r>
          <a:endParaRPr lang="en-US" dirty="0"/>
        </a:p>
      </dgm:t>
    </dgm:pt>
    <dgm:pt modelId="{6F2D9A96-7D2A-7F46-B82E-C86DDFF739A5}" type="parTrans" cxnId="{B8805BAD-0B4B-DA48-8CCE-BA7BE39FE915}">
      <dgm:prSet/>
      <dgm:spPr/>
      <dgm:t>
        <a:bodyPr/>
        <a:lstStyle/>
        <a:p>
          <a:endParaRPr lang="en-US"/>
        </a:p>
      </dgm:t>
    </dgm:pt>
    <dgm:pt modelId="{FBA5806F-E1F8-204F-9558-080B8290F6E6}" type="sibTrans" cxnId="{B8805BAD-0B4B-DA48-8CCE-BA7BE39FE915}">
      <dgm:prSet/>
      <dgm:spPr/>
      <dgm:t>
        <a:bodyPr/>
        <a:lstStyle/>
        <a:p>
          <a:endParaRPr lang="en-US"/>
        </a:p>
      </dgm:t>
    </dgm:pt>
    <dgm:pt modelId="{0F1E2C5B-D333-9141-8013-84BF65CEE4F9}">
      <dgm:prSet phldrT="[Text]"/>
      <dgm:spPr/>
      <dgm:t>
        <a:bodyPr/>
        <a:lstStyle/>
        <a:p>
          <a:r>
            <a:rPr lang="en-US" dirty="0" smtClean="0"/>
            <a:t>Classify into H (high similarity), M (Medium similarity) and Low (Low Similarity)</a:t>
          </a:r>
          <a:endParaRPr lang="en-US" dirty="0"/>
        </a:p>
      </dgm:t>
    </dgm:pt>
    <dgm:pt modelId="{4D1AAA9D-41E2-F949-AEB1-3F614CD895D8}" type="parTrans" cxnId="{0AFB7DB7-E838-8B44-81AF-8FD6C1F54DE0}">
      <dgm:prSet/>
      <dgm:spPr/>
      <dgm:t>
        <a:bodyPr/>
        <a:lstStyle/>
        <a:p>
          <a:endParaRPr lang="en-US"/>
        </a:p>
      </dgm:t>
    </dgm:pt>
    <dgm:pt modelId="{DE6766F9-B065-8347-8DC9-BFA7EDA66074}" type="sibTrans" cxnId="{0AFB7DB7-E838-8B44-81AF-8FD6C1F54DE0}">
      <dgm:prSet/>
      <dgm:spPr/>
      <dgm:t>
        <a:bodyPr/>
        <a:lstStyle/>
        <a:p>
          <a:endParaRPr lang="en-US"/>
        </a:p>
      </dgm:t>
    </dgm:pt>
    <dgm:pt modelId="{FB0C02B2-51B3-7A4D-9C3E-5A4855735633}" type="pres">
      <dgm:prSet presAssocID="{2B4457C4-4453-5546-A7AD-D069EAC04693}" presName="CompostProcess" presStyleCnt="0">
        <dgm:presLayoutVars>
          <dgm:dir/>
          <dgm:resizeHandles val="exact"/>
        </dgm:presLayoutVars>
      </dgm:prSet>
      <dgm:spPr/>
    </dgm:pt>
    <dgm:pt modelId="{276D28A3-5599-BC40-8922-F0B9198B5FDE}" type="pres">
      <dgm:prSet presAssocID="{2B4457C4-4453-5546-A7AD-D069EAC04693}" presName="arrow" presStyleLbl="bgShp" presStyleIdx="0" presStyleCnt="1" custScaleX="117647"/>
      <dgm:spPr/>
    </dgm:pt>
    <dgm:pt modelId="{39BB3CA8-C5FA-E24D-A68D-B9690447110A}" type="pres">
      <dgm:prSet presAssocID="{2B4457C4-4453-5546-A7AD-D069EAC04693}" presName="linearProcess" presStyleCnt="0"/>
      <dgm:spPr/>
    </dgm:pt>
    <dgm:pt modelId="{8C6D8DDD-9368-694B-AB2E-47E9B1D27E6A}" type="pres">
      <dgm:prSet presAssocID="{26AADCDC-7712-3643-BE6D-37AAB775C300}" presName="textNode" presStyleLbl="node1" presStyleIdx="0" presStyleCnt="3" custLinFactX="-5924" custLinFactNeighborX="-100000" custLinFactNeighborY="26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4D5D8A-96FE-954A-84EB-C42B69B26729}" type="pres">
      <dgm:prSet presAssocID="{EADCC6A4-2E63-1F40-83E4-B5F85FAD35B5}" presName="sibTrans" presStyleCnt="0"/>
      <dgm:spPr/>
    </dgm:pt>
    <dgm:pt modelId="{B7822519-67BC-364E-AE02-C0BFC3D60B97}" type="pres">
      <dgm:prSet presAssocID="{92CA389E-F14E-2842-85C2-BEB7B65FC260}" presName="textNode" presStyleLbl="node1" presStyleIdx="1" presStyleCnt="3" custLinFactNeighborX="-8085" custLinFactNeighborY="19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FC45FB-2ACA-0248-A2AA-40A33BD993C8}" type="pres">
      <dgm:prSet presAssocID="{FBA5806F-E1F8-204F-9558-080B8290F6E6}" presName="sibTrans" presStyleCnt="0"/>
      <dgm:spPr/>
    </dgm:pt>
    <dgm:pt modelId="{5C0CC477-DCD7-0B4C-8CA6-551F1335727E}" type="pres">
      <dgm:prSet presAssocID="{0F1E2C5B-D333-9141-8013-84BF65CEE4F9}" presName="textNode" presStyleLbl="node1" presStyleIdx="2" presStyleCnt="3" custLinFactNeighborX="368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FF05EE-3631-490C-BD42-A7D3F092E3A1}" type="presOf" srcId="{26AADCDC-7712-3643-BE6D-37AAB775C300}" destId="{8C6D8DDD-9368-694B-AB2E-47E9B1D27E6A}" srcOrd="0" destOrd="0" presId="urn:microsoft.com/office/officeart/2005/8/layout/hProcess9"/>
    <dgm:cxn modelId="{0AFB7DB7-E838-8B44-81AF-8FD6C1F54DE0}" srcId="{2B4457C4-4453-5546-A7AD-D069EAC04693}" destId="{0F1E2C5B-D333-9141-8013-84BF65CEE4F9}" srcOrd="2" destOrd="0" parTransId="{4D1AAA9D-41E2-F949-AEB1-3F614CD895D8}" sibTransId="{DE6766F9-B065-8347-8DC9-BFA7EDA66074}"/>
    <dgm:cxn modelId="{04A4B455-767D-47D5-81EA-56A12E86F2EB}" type="presOf" srcId="{0F1E2C5B-D333-9141-8013-84BF65CEE4F9}" destId="{5C0CC477-DCD7-0B4C-8CA6-551F1335727E}" srcOrd="0" destOrd="0" presId="urn:microsoft.com/office/officeart/2005/8/layout/hProcess9"/>
    <dgm:cxn modelId="{21D2532E-6BA7-4F3A-8AC2-B56F797D69C2}" type="presOf" srcId="{2B4457C4-4453-5546-A7AD-D069EAC04693}" destId="{FB0C02B2-51B3-7A4D-9C3E-5A4855735633}" srcOrd="0" destOrd="0" presId="urn:microsoft.com/office/officeart/2005/8/layout/hProcess9"/>
    <dgm:cxn modelId="{99C9A5B1-537C-41B2-9306-C175DBA1989D}" type="presOf" srcId="{92CA389E-F14E-2842-85C2-BEB7B65FC260}" destId="{B7822519-67BC-364E-AE02-C0BFC3D60B97}" srcOrd="0" destOrd="0" presId="urn:microsoft.com/office/officeart/2005/8/layout/hProcess9"/>
    <dgm:cxn modelId="{B8805BAD-0B4B-DA48-8CCE-BA7BE39FE915}" srcId="{2B4457C4-4453-5546-A7AD-D069EAC04693}" destId="{92CA389E-F14E-2842-85C2-BEB7B65FC260}" srcOrd="1" destOrd="0" parTransId="{6F2D9A96-7D2A-7F46-B82E-C86DDFF739A5}" sibTransId="{FBA5806F-E1F8-204F-9558-080B8290F6E6}"/>
    <dgm:cxn modelId="{B78A61D7-08B8-9C47-8DA7-979AC15C0FC3}" srcId="{2B4457C4-4453-5546-A7AD-D069EAC04693}" destId="{26AADCDC-7712-3643-BE6D-37AAB775C300}" srcOrd="0" destOrd="0" parTransId="{399C6C63-C4CB-964C-BA1F-E7BF19A1CFAE}" sibTransId="{EADCC6A4-2E63-1F40-83E4-B5F85FAD35B5}"/>
    <dgm:cxn modelId="{971305CB-D5DF-4E54-B083-D773DD09798A}" type="presParOf" srcId="{FB0C02B2-51B3-7A4D-9C3E-5A4855735633}" destId="{276D28A3-5599-BC40-8922-F0B9198B5FDE}" srcOrd="0" destOrd="0" presId="urn:microsoft.com/office/officeart/2005/8/layout/hProcess9"/>
    <dgm:cxn modelId="{C560341C-3AE0-476C-BA47-A8A3E2B75A37}" type="presParOf" srcId="{FB0C02B2-51B3-7A4D-9C3E-5A4855735633}" destId="{39BB3CA8-C5FA-E24D-A68D-B9690447110A}" srcOrd="1" destOrd="0" presId="urn:microsoft.com/office/officeart/2005/8/layout/hProcess9"/>
    <dgm:cxn modelId="{D8D68E8B-750E-4171-BA62-F8397DF2E619}" type="presParOf" srcId="{39BB3CA8-C5FA-E24D-A68D-B9690447110A}" destId="{8C6D8DDD-9368-694B-AB2E-47E9B1D27E6A}" srcOrd="0" destOrd="0" presId="urn:microsoft.com/office/officeart/2005/8/layout/hProcess9"/>
    <dgm:cxn modelId="{E6028AB5-F7AB-40B5-876E-FC382F24AD04}" type="presParOf" srcId="{39BB3CA8-C5FA-E24D-A68D-B9690447110A}" destId="{3D4D5D8A-96FE-954A-84EB-C42B69B26729}" srcOrd="1" destOrd="0" presId="urn:microsoft.com/office/officeart/2005/8/layout/hProcess9"/>
    <dgm:cxn modelId="{75D8F064-F4A6-4E29-9EB9-CE0AB0DC1F79}" type="presParOf" srcId="{39BB3CA8-C5FA-E24D-A68D-B9690447110A}" destId="{B7822519-67BC-364E-AE02-C0BFC3D60B97}" srcOrd="2" destOrd="0" presId="urn:microsoft.com/office/officeart/2005/8/layout/hProcess9"/>
    <dgm:cxn modelId="{495B142B-6A05-4F76-BF97-A3500678598C}" type="presParOf" srcId="{39BB3CA8-C5FA-E24D-A68D-B9690447110A}" destId="{E7FC45FB-2ACA-0248-A2AA-40A33BD993C8}" srcOrd="3" destOrd="0" presId="urn:microsoft.com/office/officeart/2005/8/layout/hProcess9"/>
    <dgm:cxn modelId="{5575BBD2-E6F3-44BE-9A13-1B74CD0616E7}" type="presParOf" srcId="{39BB3CA8-C5FA-E24D-A68D-B9690447110A}" destId="{5C0CC477-DCD7-0B4C-8CA6-551F1335727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7499271-77BF-46E3-AE26-4989E572BD64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3019B-26FD-4B78-A63D-7A8CDF328381}">
      <dgm:prSet/>
      <dgm:spPr/>
      <dgm:t>
        <a:bodyPr/>
        <a:lstStyle/>
        <a:p>
          <a:pPr rtl="0"/>
          <a:r>
            <a:rPr lang="en-US" b="0" dirty="0" smtClean="0"/>
            <a:t>MACHINE LEARNING APPROACH</a:t>
          </a:r>
          <a:endParaRPr lang="en-US" dirty="0"/>
        </a:p>
      </dgm:t>
    </dgm:pt>
    <dgm:pt modelId="{4B31354C-01C2-45AD-A8B9-332CA230E341}" type="parTrans" cxnId="{175F6B32-47C0-48B5-A91A-E051C45F3FEA}">
      <dgm:prSet/>
      <dgm:spPr/>
      <dgm:t>
        <a:bodyPr/>
        <a:lstStyle/>
        <a:p>
          <a:endParaRPr lang="en-US"/>
        </a:p>
      </dgm:t>
    </dgm:pt>
    <dgm:pt modelId="{351A0F33-B004-469E-A4AB-17403C876DFC}" type="sibTrans" cxnId="{175F6B32-47C0-48B5-A91A-E051C45F3FEA}">
      <dgm:prSet/>
      <dgm:spPr/>
      <dgm:t>
        <a:bodyPr/>
        <a:lstStyle/>
        <a:p>
          <a:endParaRPr lang="en-US"/>
        </a:p>
      </dgm:t>
    </dgm:pt>
    <dgm:pt modelId="{5DFE7041-64CD-4760-B193-B2E903E9FDF0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smtClean="0"/>
            <a:t>DATA SOURCES</a:t>
          </a:r>
          <a:endParaRPr lang="en-US"/>
        </a:p>
      </dgm:t>
    </dgm:pt>
    <dgm:pt modelId="{97574B54-554A-4046-BE0C-6FF7C41C8779}" type="parTrans" cxnId="{CD20A5B3-E947-4642-999A-EB7A4B5D67EF}">
      <dgm:prSet/>
      <dgm:spPr/>
      <dgm:t>
        <a:bodyPr/>
        <a:lstStyle/>
        <a:p>
          <a:endParaRPr lang="en-US"/>
        </a:p>
      </dgm:t>
    </dgm:pt>
    <dgm:pt modelId="{E36E7E50-E526-4846-97E0-C374C68560FB}" type="sibTrans" cxnId="{CD20A5B3-E947-4642-999A-EB7A4B5D67EF}">
      <dgm:prSet/>
      <dgm:spPr/>
      <dgm:t>
        <a:bodyPr/>
        <a:lstStyle/>
        <a:p>
          <a:endParaRPr lang="en-US"/>
        </a:p>
      </dgm:t>
    </dgm:pt>
    <dgm:pt modelId="{8D1E7F92-E18A-49CA-8614-94449D29F442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smtClean="0"/>
            <a:t>COLLABORATION PROBABILITY USING ML</a:t>
          </a:r>
          <a:endParaRPr lang="en-US"/>
        </a:p>
      </dgm:t>
    </dgm:pt>
    <dgm:pt modelId="{93256F86-8AB1-417F-84B5-3BB1F1398688}" type="parTrans" cxnId="{233AF752-B97D-42C7-9024-294A0BE02825}">
      <dgm:prSet/>
      <dgm:spPr/>
      <dgm:t>
        <a:bodyPr/>
        <a:lstStyle/>
        <a:p>
          <a:endParaRPr lang="en-US"/>
        </a:p>
      </dgm:t>
    </dgm:pt>
    <dgm:pt modelId="{4B690F87-D05E-496D-A4E4-E8AB3AF7BE2C}" type="sibTrans" cxnId="{233AF752-B97D-42C7-9024-294A0BE02825}">
      <dgm:prSet/>
      <dgm:spPr/>
      <dgm:t>
        <a:bodyPr/>
        <a:lstStyle/>
        <a:p>
          <a:endParaRPr lang="en-US"/>
        </a:p>
      </dgm:t>
    </dgm:pt>
    <dgm:pt modelId="{0E5AF126-266B-49A0-BC34-79E9F8B6C9B4}">
      <dgm:prSet/>
      <dgm:spPr/>
      <dgm:t>
        <a:bodyPr/>
        <a:lstStyle/>
        <a:p>
          <a:pPr rtl="0"/>
          <a:r>
            <a:rPr lang="en-US" b="0" smtClean="0"/>
            <a:t>PERFORMANCE MEASURES</a:t>
          </a:r>
          <a:endParaRPr lang="en-US"/>
        </a:p>
      </dgm:t>
    </dgm:pt>
    <dgm:pt modelId="{F487681A-1B5E-41D8-A182-EC1044F8EC93}" type="parTrans" cxnId="{7E337FF8-D32F-4827-A5E0-5B7651553BD3}">
      <dgm:prSet/>
      <dgm:spPr/>
      <dgm:t>
        <a:bodyPr/>
        <a:lstStyle/>
        <a:p>
          <a:endParaRPr lang="en-US"/>
        </a:p>
      </dgm:t>
    </dgm:pt>
    <dgm:pt modelId="{4C4ED0C1-FC53-4CDB-BED8-F93A3568FB02}" type="sibTrans" cxnId="{7E337FF8-D32F-4827-A5E0-5B7651553BD3}">
      <dgm:prSet/>
      <dgm:spPr/>
      <dgm:t>
        <a:bodyPr/>
        <a:lstStyle/>
        <a:p>
          <a:endParaRPr lang="en-US"/>
        </a:p>
      </dgm:t>
    </dgm:pt>
    <dgm:pt modelId="{33886E2D-CD97-4D59-9E3A-4F47900665F5}" type="pres">
      <dgm:prSet presAssocID="{37499271-77BF-46E3-AE26-4989E572BD6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326C86-D043-4599-A3BC-800FDE76963B}" type="pres">
      <dgm:prSet presAssocID="{EBC3019B-26FD-4B78-A63D-7A8CDF328381}" presName="composite" presStyleCnt="0"/>
      <dgm:spPr/>
    </dgm:pt>
    <dgm:pt modelId="{FA94090E-A156-495A-9C0E-FBBBF9895058}" type="pres">
      <dgm:prSet presAssocID="{EBC3019B-26FD-4B78-A63D-7A8CDF328381}" presName="ParentAccent1" presStyleLbl="alignNode1" presStyleIdx="0" presStyleCnt="44"/>
      <dgm:spPr/>
    </dgm:pt>
    <dgm:pt modelId="{265539DA-798B-4A7E-97AA-E217B34E98F7}" type="pres">
      <dgm:prSet presAssocID="{EBC3019B-26FD-4B78-A63D-7A8CDF328381}" presName="ParentAccent2" presStyleLbl="alignNode1" presStyleIdx="1" presStyleCnt="44"/>
      <dgm:spPr/>
    </dgm:pt>
    <dgm:pt modelId="{F4FAF159-0300-452C-A208-E6AA8CF4CB5A}" type="pres">
      <dgm:prSet presAssocID="{EBC3019B-26FD-4B78-A63D-7A8CDF328381}" presName="ParentAccent3" presStyleLbl="alignNode1" presStyleIdx="2" presStyleCnt="44"/>
      <dgm:spPr/>
    </dgm:pt>
    <dgm:pt modelId="{06EC32C1-3BBB-4819-96BC-C25FEA6B535F}" type="pres">
      <dgm:prSet presAssocID="{EBC3019B-26FD-4B78-A63D-7A8CDF328381}" presName="ParentAccent4" presStyleLbl="alignNode1" presStyleIdx="3" presStyleCnt="44"/>
      <dgm:spPr/>
    </dgm:pt>
    <dgm:pt modelId="{0F6E40A2-3619-4323-96E5-3D0FD7A9B971}" type="pres">
      <dgm:prSet presAssocID="{EBC3019B-26FD-4B78-A63D-7A8CDF328381}" presName="ParentAccent5" presStyleLbl="alignNode1" presStyleIdx="4" presStyleCnt="44"/>
      <dgm:spPr/>
    </dgm:pt>
    <dgm:pt modelId="{EF527641-7BB2-454C-837B-5655378C5D2E}" type="pres">
      <dgm:prSet presAssocID="{EBC3019B-26FD-4B78-A63D-7A8CDF328381}" presName="ParentAccent6" presStyleLbl="alignNode1" presStyleIdx="5" presStyleCnt="44"/>
      <dgm:spPr/>
    </dgm:pt>
    <dgm:pt modelId="{7A4C9F90-2198-42AF-A17C-2EA7E0240FE3}" type="pres">
      <dgm:prSet presAssocID="{EBC3019B-26FD-4B78-A63D-7A8CDF328381}" presName="ParentAccent7" presStyleLbl="alignNode1" presStyleIdx="6" presStyleCnt="44"/>
      <dgm:spPr/>
    </dgm:pt>
    <dgm:pt modelId="{BC77516C-A841-4D5E-A901-0BEF4C3A7C77}" type="pres">
      <dgm:prSet presAssocID="{EBC3019B-26FD-4B78-A63D-7A8CDF328381}" presName="ParentAccent8" presStyleLbl="alignNode1" presStyleIdx="7" presStyleCnt="44"/>
      <dgm:spPr/>
    </dgm:pt>
    <dgm:pt modelId="{29C05E39-D366-4A40-BA2D-3FC4173D2327}" type="pres">
      <dgm:prSet presAssocID="{EBC3019B-26FD-4B78-A63D-7A8CDF328381}" presName="ParentAccent9" presStyleLbl="alignNode1" presStyleIdx="8" presStyleCnt="44"/>
      <dgm:spPr/>
    </dgm:pt>
    <dgm:pt modelId="{2000B691-FDFB-4944-867A-6920C69D6DFB}" type="pres">
      <dgm:prSet presAssocID="{EBC3019B-26FD-4B78-A63D-7A8CDF328381}" presName="ParentAccent10" presStyleLbl="alignNode1" presStyleIdx="9" presStyleCnt="44"/>
      <dgm:spPr/>
    </dgm:pt>
    <dgm:pt modelId="{D5BC0135-0B48-4962-B2A3-8454F7DF557D}" type="pres">
      <dgm:prSet presAssocID="{EBC3019B-26FD-4B78-A63D-7A8CDF328381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5AF6B-13B7-4D4C-BEB4-EAB2568BF138}" type="pres">
      <dgm:prSet presAssocID="{351A0F33-B004-469E-A4AB-17403C876DFC}" presName="sibTrans" presStyleCnt="0"/>
      <dgm:spPr/>
    </dgm:pt>
    <dgm:pt modelId="{F65A4CE9-26D9-416F-8800-056F7EF6F992}" type="pres">
      <dgm:prSet presAssocID="{5DFE7041-64CD-4760-B193-B2E903E9FDF0}" presName="composite" presStyleCnt="0"/>
      <dgm:spPr/>
    </dgm:pt>
    <dgm:pt modelId="{901AA878-E36E-45F7-A9B4-87B50AE5B422}" type="pres">
      <dgm:prSet presAssocID="{5DFE7041-64CD-4760-B193-B2E903E9FDF0}" presName="ParentAccent1" presStyleLbl="alignNode1" presStyleIdx="11" presStyleCnt="44"/>
      <dgm:spPr/>
    </dgm:pt>
    <dgm:pt modelId="{1D20A859-0E8C-4EE5-85BC-D2A536603A0C}" type="pres">
      <dgm:prSet presAssocID="{5DFE7041-64CD-4760-B193-B2E903E9FDF0}" presName="ParentAccent2" presStyleLbl="alignNode1" presStyleIdx="12" presStyleCnt="44"/>
      <dgm:spPr/>
    </dgm:pt>
    <dgm:pt modelId="{749A42EC-93B4-4695-A055-E7FFC1EDFCCC}" type="pres">
      <dgm:prSet presAssocID="{5DFE7041-64CD-4760-B193-B2E903E9FDF0}" presName="ParentAccent3" presStyleLbl="alignNode1" presStyleIdx="13" presStyleCnt="44"/>
      <dgm:spPr/>
    </dgm:pt>
    <dgm:pt modelId="{509119B0-DFC6-43DC-BA0F-EE91D730664A}" type="pres">
      <dgm:prSet presAssocID="{5DFE7041-64CD-4760-B193-B2E903E9FDF0}" presName="ParentAccent4" presStyleLbl="alignNode1" presStyleIdx="14" presStyleCnt="44"/>
      <dgm:spPr/>
    </dgm:pt>
    <dgm:pt modelId="{9B299CCE-46F0-4600-914E-DDBB6D19376D}" type="pres">
      <dgm:prSet presAssocID="{5DFE7041-64CD-4760-B193-B2E903E9FDF0}" presName="ParentAccent5" presStyleLbl="alignNode1" presStyleIdx="15" presStyleCnt="44"/>
      <dgm:spPr/>
    </dgm:pt>
    <dgm:pt modelId="{061DD639-0523-4059-AC96-9BC1404A1547}" type="pres">
      <dgm:prSet presAssocID="{5DFE7041-64CD-4760-B193-B2E903E9FDF0}" presName="ParentAccent6" presStyleLbl="alignNode1" presStyleIdx="16" presStyleCnt="44"/>
      <dgm:spPr/>
    </dgm:pt>
    <dgm:pt modelId="{731B3B3D-F944-423E-91DF-8F5E7B40FEC3}" type="pres">
      <dgm:prSet presAssocID="{5DFE7041-64CD-4760-B193-B2E903E9FDF0}" presName="ParentAccent7" presStyleLbl="alignNode1" presStyleIdx="17" presStyleCnt="44"/>
      <dgm:spPr/>
    </dgm:pt>
    <dgm:pt modelId="{89BECFE5-1067-4C12-ADDB-101EE677CAFC}" type="pres">
      <dgm:prSet presAssocID="{5DFE7041-64CD-4760-B193-B2E903E9FDF0}" presName="ParentAccent8" presStyleLbl="alignNode1" presStyleIdx="18" presStyleCnt="44"/>
      <dgm:spPr/>
    </dgm:pt>
    <dgm:pt modelId="{E65ED09C-F0B3-4362-AD01-BEC2A1D9B257}" type="pres">
      <dgm:prSet presAssocID="{5DFE7041-64CD-4760-B193-B2E903E9FDF0}" presName="ParentAccent9" presStyleLbl="alignNode1" presStyleIdx="19" presStyleCnt="44"/>
      <dgm:spPr/>
    </dgm:pt>
    <dgm:pt modelId="{CCE92286-0FCB-440A-842A-35F82A240912}" type="pres">
      <dgm:prSet presAssocID="{5DFE7041-64CD-4760-B193-B2E903E9FDF0}" presName="ParentAccent10" presStyleLbl="alignNode1" presStyleIdx="20" presStyleCnt="44"/>
      <dgm:spPr/>
    </dgm:pt>
    <dgm:pt modelId="{968A2591-839D-4495-A25A-903CF1B3C739}" type="pres">
      <dgm:prSet presAssocID="{5DFE7041-64CD-4760-B193-B2E903E9FDF0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DF60-EBF7-4AD1-81DC-E998472E314B}" type="pres">
      <dgm:prSet presAssocID="{E36E7E50-E526-4846-97E0-C374C68560FB}" presName="sibTrans" presStyleCnt="0"/>
      <dgm:spPr/>
    </dgm:pt>
    <dgm:pt modelId="{76F76163-3BF0-4E47-8D40-DECE7152B4C1}" type="pres">
      <dgm:prSet presAssocID="{8D1E7F92-E18A-49CA-8614-94449D29F442}" presName="composite" presStyleCnt="0"/>
      <dgm:spPr/>
    </dgm:pt>
    <dgm:pt modelId="{643F303B-88BC-4A66-A644-03C5B6608C8D}" type="pres">
      <dgm:prSet presAssocID="{8D1E7F92-E18A-49CA-8614-94449D29F442}" presName="ParentAccent1" presStyleLbl="alignNode1" presStyleIdx="22" presStyleCnt="44"/>
      <dgm:spPr/>
    </dgm:pt>
    <dgm:pt modelId="{391D99CD-D47D-4E15-A480-D6E8119074AD}" type="pres">
      <dgm:prSet presAssocID="{8D1E7F92-E18A-49CA-8614-94449D29F442}" presName="ParentAccent2" presStyleLbl="alignNode1" presStyleIdx="23" presStyleCnt="44"/>
      <dgm:spPr/>
    </dgm:pt>
    <dgm:pt modelId="{B3A94B37-A243-4F69-B8CE-5000C9C2AC44}" type="pres">
      <dgm:prSet presAssocID="{8D1E7F92-E18A-49CA-8614-94449D29F442}" presName="ParentAccent3" presStyleLbl="alignNode1" presStyleIdx="24" presStyleCnt="44"/>
      <dgm:spPr/>
    </dgm:pt>
    <dgm:pt modelId="{A38FF715-C124-4E8F-A92C-C436BB76F086}" type="pres">
      <dgm:prSet presAssocID="{8D1E7F92-E18A-49CA-8614-94449D29F442}" presName="ParentAccent4" presStyleLbl="alignNode1" presStyleIdx="25" presStyleCnt="44"/>
      <dgm:spPr/>
    </dgm:pt>
    <dgm:pt modelId="{8916A2D8-A335-4A13-B9EB-9BE3402A7CDA}" type="pres">
      <dgm:prSet presAssocID="{8D1E7F92-E18A-49CA-8614-94449D29F442}" presName="ParentAccent5" presStyleLbl="alignNode1" presStyleIdx="26" presStyleCnt="44"/>
      <dgm:spPr/>
    </dgm:pt>
    <dgm:pt modelId="{F72DC989-E32D-47D2-8CB4-851F11351D2F}" type="pres">
      <dgm:prSet presAssocID="{8D1E7F92-E18A-49CA-8614-94449D29F442}" presName="ParentAccent6" presStyleLbl="alignNode1" presStyleIdx="27" presStyleCnt="44"/>
      <dgm:spPr/>
    </dgm:pt>
    <dgm:pt modelId="{8ECDDF56-2E88-4D5B-9A80-017A895C3E21}" type="pres">
      <dgm:prSet presAssocID="{8D1E7F92-E18A-49CA-8614-94449D29F442}" presName="ParentAccent7" presStyleLbl="alignNode1" presStyleIdx="28" presStyleCnt="44"/>
      <dgm:spPr/>
    </dgm:pt>
    <dgm:pt modelId="{1F4BA7A1-5188-40AA-896F-9A2D1308AB11}" type="pres">
      <dgm:prSet presAssocID="{8D1E7F92-E18A-49CA-8614-94449D29F442}" presName="ParentAccent8" presStyleLbl="alignNode1" presStyleIdx="29" presStyleCnt="44"/>
      <dgm:spPr/>
    </dgm:pt>
    <dgm:pt modelId="{C4C2CF30-9723-46EC-8004-51312B8195C8}" type="pres">
      <dgm:prSet presAssocID="{8D1E7F92-E18A-49CA-8614-94449D29F442}" presName="ParentAccent9" presStyleLbl="alignNode1" presStyleIdx="30" presStyleCnt="44"/>
      <dgm:spPr/>
    </dgm:pt>
    <dgm:pt modelId="{41762B40-7018-4F72-BFF0-8207F295D9D4}" type="pres">
      <dgm:prSet presAssocID="{8D1E7F92-E18A-49CA-8614-94449D29F442}" presName="ParentAccent10" presStyleLbl="alignNode1" presStyleIdx="31" presStyleCnt="44"/>
      <dgm:spPr/>
    </dgm:pt>
    <dgm:pt modelId="{30C04EBB-912C-4466-BA8A-D10343E7EAD5}" type="pres">
      <dgm:prSet presAssocID="{8D1E7F92-E18A-49CA-8614-94449D29F442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405ED-925E-47F3-8C6A-2AEC005963B7}" type="pres">
      <dgm:prSet presAssocID="{4B690F87-D05E-496D-A4E4-E8AB3AF7BE2C}" presName="sibTrans" presStyleCnt="0"/>
      <dgm:spPr/>
    </dgm:pt>
    <dgm:pt modelId="{5F7A7C8C-7B9D-4AFB-8A54-53455B38AE88}" type="pres">
      <dgm:prSet presAssocID="{0E5AF126-266B-49A0-BC34-79E9F8B6C9B4}" presName="composite" presStyleCnt="0"/>
      <dgm:spPr/>
    </dgm:pt>
    <dgm:pt modelId="{49D15EF7-E053-4329-9DDF-0D45F42AABB6}" type="pres">
      <dgm:prSet presAssocID="{0E5AF126-266B-49A0-BC34-79E9F8B6C9B4}" presName="ParentAccent1" presStyleLbl="alignNode1" presStyleIdx="33" presStyleCnt="44"/>
      <dgm:spPr/>
    </dgm:pt>
    <dgm:pt modelId="{453F461A-5886-4649-A3CC-67B276DB1563}" type="pres">
      <dgm:prSet presAssocID="{0E5AF126-266B-49A0-BC34-79E9F8B6C9B4}" presName="ParentAccent2" presStyleLbl="alignNode1" presStyleIdx="34" presStyleCnt="44"/>
      <dgm:spPr/>
    </dgm:pt>
    <dgm:pt modelId="{C6B988E4-2B5B-4515-A063-DF42DE6FC332}" type="pres">
      <dgm:prSet presAssocID="{0E5AF126-266B-49A0-BC34-79E9F8B6C9B4}" presName="ParentAccent3" presStyleLbl="alignNode1" presStyleIdx="35" presStyleCnt="44"/>
      <dgm:spPr/>
    </dgm:pt>
    <dgm:pt modelId="{F7CC20CC-43B9-4058-8681-D0E35BF37224}" type="pres">
      <dgm:prSet presAssocID="{0E5AF126-266B-49A0-BC34-79E9F8B6C9B4}" presName="ParentAccent4" presStyleLbl="alignNode1" presStyleIdx="36" presStyleCnt="44"/>
      <dgm:spPr/>
    </dgm:pt>
    <dgm:pt modelId="{2504F7ED-FF54-4858-B951-8B021E5ACED1}" type="pres">
      <dgm:prSet presAssocID="{0E5AF126-266B-49A0-BC34-79E9F8B6C9B4}" presName="ParentAccent5" presStyleLbl="alignNode1" presStyleIdx="37" presStyleCnt="44"/>
      <dgm:spPr/>
    </dgm:pt>
    <dgm:pt modelId="{0816C871-C733-4874-AC31-0678CEADF744}" type="pres">
      <dgm:prSet presAssocID="{0E5AF126-266B-49A0-BC34-79E9F8B6C9B4}" presName="ParentAccent6" presStyleLbl="alignNode1" presStyleIdx="38" presStyleCnt="44"/>
      <dgm:spPr/>
    </dgm:pt>
    <dgm:pt modelId="{D3B08B7F-8DBA-4043-92F4-1960E8EE4277}" type="pres">
      <dgm:prSet presAssocID="{0E5AF126-266B-49A0-BC34-79E9F8B6C9B4}" presName="ParentAccent7" presStyleLbl="alignNode1" presStyleIdx="39" presStyleCnt="44"/>
      <dgm:spPr/>
    </dgm:pt>
    <dgm:pt modelId="{9922F045-CDB0-4C0B-9B42-143668F57144}" type="pres">
      <dgm:prSet presAssocID="{0E5AF126-266B-49A0-BC34-79E9F8B6C9B4}" presName="ParentAccent8" presStyleLbl="alignNode1" presStyleIdx="40" presStyleCnt="44"/>
      <dgm:spPr/>
    </dgm:pt>
    <dgm:pt modelId="{766B9B9C-5503-40D1-B607-882A235DD3AC}" type="pres">
      <dgm:prSet presAssocID="{0E5AF126-266B-49A0-BC34-79E9F8B6C9B4}" presName="ParentAccent9" presStyleLbl="alignNode1" presStyleIdx="41" presStyleCnt="44"/>
      <dgm:spPr/>
    </dgm:pt>
    <dgm:pt modelId="{581B064D-A1C7-42E0-9090-93E81F4671F0}" type="pres">
      <dgm:prSet presAssocID="{0E5AF126-266B-49A0-BC34-79E9F8B6C9B4}" presName="ParentAccent10" presStyleLbl="alignNode1" presStyleIdx="42" presStyleCnt="44"/>
      <dgm:spPr/>
    </dgm:pt>
    <dgm:pt modelId="{76DDAC51-7449-4138-AB8E-F0CA76C9CA51}" type="pres">
      <dgm:prSet presAssocID="{0E5AF126-266B-49A0-BC34-79E9F8B6C9B4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58FC17-C02C-4695-A91D-49BCB9CBD5CD}" type="presOf" srcId="{EBC3019B-26FD-4B78-A63D-7A8CDF328381}" destId="{D5BC0135-0B48-4962-B2A3-8454F7DF557D}" srcOrd="0" destOrd="0" presId="urn:microsoft.com/office/officeart/2011/layout/ConvergingText"/>
    <dgm:cxn modelId="{C2A802EB-16AE-4C4F-825F-CD3E789224C8}" type="presOf" srcId="{5DFE7041-64CD-4760-B193-B2E903E9FDF0}" destId="{968A2591-839D-4495-A25A-903CF1B3C739}" srcOrd="0" destOrd="0" presId="urn:microsoft.com/office/officeart/2011/layout/ConvergingText"/>
    <dgm:cxn modelId="{9A83FC57-7B04-4B07-8367-8A30F3BA6BC0}" type="presOf" srcId="{37499271-77BF-46E3-AE26-4989E572BD64}" destId="{33886E2D-CD97-4D59-9E3A-4F47900665F5}" srcOrd="0" destOrd="0" presId="urn:microsoft.com/office/officeart/2011/layout/ConvergingText"/>
    <dgm:cxn modelId="{CD20A5B3-E947-4642-999A-EB7A4B5D67EF}" srcId="{37499271-77BF-46E3-AE26-4989E572BD64}" destId="{5DFE7041-64CD-4760-B193-B2E903E9FDF0}" srcOrd="1" destOrd="0" parTransId="{97574B54-554A-4046-BE0C-6FF7C41C8779}" sibTransId="{E36E7E50-E526-4846-97E0-C374C68560FB}"/>
    <dgm:cxn modelId="{175F6B32-47C0-48B5-A91A-E051C45F3FEA}" srcId="{37499271-77BF-46E3-AE26-4989E572BD64}" destId="{EBC3019B-26FD-4B78-A63D-7A8CDF328381}" srcOrd="0" destOrd="0" parTransId="{4B31354C-01C2-45AD-A8B9-332CA230E341}" sibTransId="{351A0F33-B004-469E-A4AB-17403C876DFC}"/>
    <dgm:cxn modelId="{7E337FF8-D32F-4827-A5E0-5B7651553BD3}" srcId="{37499271-77BF-46E3-AE26-4989E572BD64}" destId="{0E5AF126-266B-49A0-BC34-79E9F8B6C9B4}" srcOrd="3" destOrd="0" parTransId="{F487681A-1B5E-41D8-A182-EC1044F8EC93}" sibTransId="{4C4ED0C1-FC53-4CDB-BED8-F93A3568FB02}"/>
    <dgm:cxn modelId="{9B3B7B88-AC8F-4551-991C-AF1FD80ADD94}" type="presOf" srcId="{8D1E7F92-E18A-49CA-8614-94449D29F442}" destId="{30C04EBB-912C-4466-BA8A-D10343E7EAD5}" srcOrd="0" destOrd="0" presId="urn:microsoft.com/office/officeart/2011/layout/ConvergingText"/>
    <dgm:cxn modelId="{522AED1C-1501-4A27-92CE-829767686026}" type="presOf" srcId="{0E5AF126-266B-49A0-BC34-79E9F8B6C9B4}" destId="{76DDAC51-7449-4138-AB8E-F0CA76C9CA51}" srcOrd="0" destOrd="0" presId="urn:microsoft.com/office/officeart/2011/layout/ConvergingText"/>
    <dgm:cxn modelId="{233AF752-B97D-42C7-9024-294A0BE02825}" srcId="{37499271-77BF-46E3-AE26-4989E572BD64}" destId="{8D1E7F92-E18A-49CA-8614-94449D29F442}" srcOrd="2" destOrd="0" parTransId="{93256F86-8AB1-417F-84B5-3BB1F1398688}" sibTransId="{4B690F87-D05E-496D-A4E4-E8AB3AF7BE2C}"/>
    <dgm:cxn modelId="{B6F7B46C-7902-45A2-A453-C84B2F7B1A75}" type="presParOf" srcId="{33886E2D-CD97-4D59-9E3A-4F47900665F5}" destId="{0F326C86-D043-4599-A3BC-800FDE76963B}" srcOrd="0" destOrd="0" presId="urn:microsoft.com/office/officeart/2011/layout/ConvergingText"/>
    <dgm:cxn modelId="{B2046A82-A384-461C-9C47-2AC5C09020F5}" type="presParOf" srcId="{0F326C86-D043-4599-A3BC-800FDE76963B}" destId="{FA94090E-A156-495A-9C0E-FBBBF9895058}" srcOrd="0" destOrd="0" presId="urn:microsoft.com/office/officeart/2011/layout/ConvergingText"/>
    <dgm:cxn modelId="{58E157E2-F6F4-496A-9C00-948B324521EF}" type="presParOf" srcId="{0F326C86-D043-4599-A3BC-800FDE76963B}" destId="{265539DA-798B-4A7E-97AA-E217B34E98F7}" srcOrd="1" destOrd="0" presId="urn:microsoft.com/office/officeart/2011/layout/ConvergingText"/>
    <dgm:cxn modelId="{374FDB6B-1120-491F-9C36-92465A12688D}" type="presParOf" srcId="{0F326C86-D043-4599-A3BC-800FDE76963B}" destId="{F4FAF159-0300-452C-A208-E6AA8CF4CB5A}" srcOrd="2" destOrd="0" presId="urn:microsoft.com/office/officeart/2011/layout/ConvergingText"/>
    <dgm:cxn modelId="{D48906EB-BBBD-4F15-8C67-81B0EFE409E1}" type="presParOf" srcId="{0F326C86-D043-4599-A3BC-800FDE76963B}" destId="{06EC32C1-3BBB-4819-96BC-C25FEA6B535F}" srcOrd="3" destOrd="0" presId="urn:microsoft.com/office/officeart/2011/layout/ConvergingText"/>
    <dgm:cxn modelId="{27BE618D-517E-4267-9EB3-A6DE0B42E570}" type="presParOf" srcId="{0F326C86-D043-4599-A3BC-800FDE76963B}" destId="{0F6E40A2-3619-4323-96E5-3D0FD7A9B971}" srcOrd="4" destOrd="0" presId="urn:microsoft.com/office/officeart/2011/layout/ConvergingText"/>
    <dgm:cxn modelId="{E8E2ABEB-149E-45C3-BBE3-C3800D8990DD}" type="presParOf" srcId="{0F326C86-D043-4599-A3BC-800FDE76963B}" destId="{EF527641-7BB2-454C-837B-5655378C5D2E}" srcOrd="5" destOrd="0" presId="urn:microsoft.com/office/officeart/2011/layout/ConvergingText"/>
    <dgm:cxn modelId="{F51A8FA9-C638-43C1-9FC4-001AC69A8C54}" type="presParOf" srcId="{0F326C86-D043-4599-A3BC-800FDE76963B}" destId="{7A4C9F90-2198-42AF-A17C-2EA7E0240FE3}" srcOrd="6" destOrd="0" presId="urn:microsoft.com/office/officeart/2011/layout/ConvergingText"/>
    <dgm:cxn modelId="{F10C2F53-F8BA-4083-96A9-AD2D02875523}" type="presParOf" srcId="{0F326C86-D043-4599-A3BC-800FDE76963B}" destId="{BC77516C-A841-4D5E-A901-0BEF4C3A7C77}" srcOrd="7" destOrd="0" presId="urn:microsoft.com/office/officeart/2011/layout/ConvergingText"/>
    <dgm:cxn modelId="{83FACC3E-8C95-41CC-B02F-907D4C49DFD6}" type="presParOf" srcId="{0F326C86-D043-4599-A3BC-800FDE76963B}" destId="{29C05E39-D366-4A40-BA2D-3FC4173D2327}" srcOrd="8" destOrd="0" presId="urn:microsoft.com/office/officeart/2011/layout/ConvergingText"/>
    <dgm:cxn modelId="{C0FA9668-3BF8-4E68-A193-BD4EA58A1FB2}" type="presParOf" srcId="{0F326C86-D043-4599-A3BC-800FDE76963B}" destId="{2000B691-FDFB-4944-867A-6920C69D6DFB}" srcOrd="9" destOrd="0" presId="urn:microsoft.com/office/officeart/2011/layout/ConvergingText"/>
    <dgm:cxn modelId="{4D66C1F1-A78E-428C-A6F4-ED0D7E73DA2C}" type="presParOf" srcId="{0F326C86-D043-4599-A3BC-800FDE76963B}" destId="{D5BC0135-0B48-4962-B2A3-8454F7DF557D}" srcOrd="10" destOrd="0" presId="urn:microsoft.com/office/officeart/2011/layout/ConvergingText"/>
    <dgm:cxn modelId="{89B646F7-9365-4EA2-946A-ED865299F603}" type="presParOf" srcId="{33886E2D-CD97-4D59-9E3A-4F47900665F5}" destId="{C425AF6B-13B7-4D4C-BEB4-EAB2568BF138}" srcOrd="1" destOrd="0" presId="urn:microsoft.com/office/officeart/2011/layout/ConvergingText"/>
    <dgm:cxn modelId="{D92EC231-BD1F-43CC-B7AA-B094C8F56A80}" type="presParOf" srcId="{33886E2D-CD97-4D59-9E3A-4F47900665F5}" destId="{F65A4CE9-26D9-416F-8800-056F7EF6F992}" srcOrd="2" destOrd="0" presId="urn:microsoft.com/office/officeart/2011/layout/ConvergingText"/>
    <dgm:cxn modelId="{E36C2DE0-4487-42E1-A219-03EE346B5D3E}" type="presParOf" srcId="{F65A4CE9-26D9-416F-8800-056F7EF6F992}" destId="{901AA878-E36E-45F7-A9B4-87B50AE5B422}" srcOrd="0" destOrd="0" presId="urn:microsoft.com/office/officeart/2011/layout/ConvergingText"/>
    <dgm:cxn modelId="{E21B4482-1B9F-4FF4-B62F-061BA5560D16}" type="presParOf" srcId="{F65A4CE9-26D9-416F-8800-056F7EF6F992}" destId="{1D20A859-0E8C-4EE5-85BC-D2A536603A0C}" srcOrd="1" destOrd="0" presId="urn:microsoft.com/office/officeart/2011/layout/ConvergingText"/>
    <dgm:cxn modelId="{F7ED0102-6B12-404D-BA66-F008E7BDB723}" type="presParOf" srcId="{F65A4CE9-26D9-416F-8800-056F7EF6F992}" destId="{749A42EC-93B4-4695-A055-E7FFC1EDFCCC}" srcOrd="2" destOrd="0" presId="urn:microsoft.com/office/officeart/2011/layout/ConvergingText"/>
    <dgm:cxn modelId="{56D40B2C-75AE-4415-B7F2-BFCEC237A883}" type="presParOf" srcId="{F65A4CE9-26D9-416F-8800-056F7EF6F992}" destId="{509119B0-DFC6-43DC-BA0F-EE91D730664A}" srcOrd="3" destOrd="0" presId="urn:microsoft.com/office/officeart/2011/layout/ConvergingText"/>
    <dgm:cxn modelId="{8D699852-D80F-41BB-8E0F-6B68F0E8E412}" type="presParOf" srcId="{F65A4CE9-26D9-416F-8800-056F7EF6F992}" destId="{9B299CCE-46F0-4600-914E-DDBB6D19376D}" srcOrd="4" destOrd="0" presId="urn:microsoft.com/office/officeart/2011/layout/ConvergingText"/>
    <dgm:cxn modelId="{FC54FE6B-1A73-4992-8F26-398F68945E2C}" type="presParOf" srcId="{F65A4CE9-26D9-416F-8800-056F7EF6F992}" destId="{061DD639-0523-4059-AC96-9BC1404A1547}" srcOrd="5" destOrd="0" presId="urn:microsoft.com/office/officeart/2011/layout/ConvergingText"/>
    <dgm:cxn modelId="{BA35CA98-55D0-439D-92DE-6309A3A191CF}" type="presParOf" srcId="{F65A4CE9-26D9-416F-8800-056F7EF6F992}" destId="{731B3B3D-F944-423E-91DF-8F5E7B40FEC3}" srcOrd="6" destOrd="0" presId="urn:microsoft.com/office/officeart/2011/layout/ConvergingText"/>
    <dgm:cxn modelId="{BF196E34-AC1E-4871-838B-2DEE1F415D39}" type="presParOf" srcId="{F65A4CE9-26D9-416F-8800-056F7EF6F992}" destId="{89BECFE5-1067-4C12-ADDB-101EE677CAFC}" srcOrd="7" destOrd="0" presId="urn:microsoft.com/office/officeart/2011/layout/ConvergingText"/>
    <dgm:cxn modelId="{7CBF7137-490D-4DFF-BD0F-A896371C7E4A}" type="presParOf" srcId="{F65A4CE9-26D9-416F-8800-056F7EF6F992}" destId="{E65ED09C-F0B3-4362-AD01-BEC2A1D9B257}" srcOrd="8" destOrd="0" presId="urn:microsoft.com/office/officeart/2011/layout/ConvergingText"/>
    <dgm:cxn modelId="{B8A545BE-232F-4BE0-A66E-E4F5B9F06559}" type="presParOf" srcId="{F65A4CE9-26D9-416F-8800-056F7EF6F992}" destId="{CCE92286-0FCB-440A-842A-35F82A240912}" srcOrd="9" destOrd="0" presId="urn:microsoft.com/office/officeart/2011/layout/ConvergingText"/>
    <dgm:cxn modelId="{D471C6AF-76C0-4AF2-9062-289B1BB66D81}" type="presParOf" srcId="{F65A4CE9-26D9-416F-8800-056F7EF6F992}" destId="{968A2591-839D-4495-A25A-903CF1B3C739}" srcOrd="10" destOrd="0" presId="urn:microsoft.com/office/officeart/2011/layout/ConvergingText"/>
    <dgm:cxn modelId="{7A019F18-78F0-4C35-97B5-FE2CDF774120}" type="presParOf" srcId="{33886E2D-CD97-4D59-9E3A-4F47900665F5}" destId="{B958DF60-EBF7-4AD1-81DC-E998472E314B}" srcOrd="3" destOrd="0" presId="urn:microsoft.com/office/officeart/2011/layout/ConvergingText"/>
    <dgm:cxn modelId="{06A56587-6785-46E9-AD25-043AD8F95327}" type="presParOf" srcId="{33886E2D-CD97-4D59-9E3A-4F47900665F5}" destId="{76F76163-3BF0-4E47-8D40-DECE7152B4C1}" srcOrd="4" destOrd="0" presId="urn:microsoft.com/office/officeart/2011/layout/ConvergingText"/>
    <dgm:cxn modelId="{783BB819-0A60-4BEF-9607-94C3DD35C68C}" type="presParOf" srcId="{76F76163-3BF0-4E47-8D40-DECE7152B4C1}" destId="{643F303B-88BC-4A66-A644-03C5B6608C8D}" srcOrd="0" destOrd="0" presId="urn:microsoft.com/office/officeart/2011/layout/ConvergingText"/>
    <dgm:cxn modelId="{F74E0920-3F77-4E16-B2E1-64A4FDCA9DED}" type="presParOf" srcId="{76F76163-3BF0-4E47-8D40-DECE7152B4C1}" destId="{391D99CD-D47D-4E15-A480-D6E8119074AD}" srcOrd="1" destOrd="0" presId="urn:microsoft.com/office/officeart/2011/layout/ConvergingText"/>
    <dgm:cxn modelId="{A9DE93E6-549F-4021-BBC6-27248C7E5C9F}" type="presParOf" srcId="{76F76163-3BF0-4E47-8D40-DECE7152B4C1}" destId="{B3A94B37-A243-4F69-B8CE-5000C9C2AC44}" srcOrd="2" destOrd="0" presId="urn:microsoft.com/office/officeart/2011/layout/ConvergingText"/>
    <dgm:cxn modelId="{AF6D4832-D060-43CE-850A-007177F0A375}" type="presParOf" srcId="{76F76163-3BF0-4E47-8D40-DECE7152B4C1}" destId="{A38FF715-C124-4E8F-A92C-C436BB76F086}" srcOrd="3" destOrd="0" presId="urn:microsoft.com/office/officeart/2011/layout/ConvergingText"/>
    <dgm:cxn modelId="{C8B90200-412E-4F13-90F9-E9EA6AA346FF}" type="presParOf" srcId="{76F76163-3BF0-4E47-8D40-DECE7152B4C1}" destId="{8916A2D8-A335-4A13-B9EB-9BE3402A7CDA}" srcOrd="4" destOrd="0" presId="urn:microsoft.com/office/officeart/2011/layout/ConvergingText"/>
    <dgm:cxn modelId="{F9E0EE63-76D2-4D90-8FB3-CBCA88A4D21C}" type="presParOf" srcId="{76F76163-3BF0-4E47-8D40-DECE7152B4C1}" destId="{F72DC989-E32D-47D2-8CB4-851F11351D2F}" srcOrd="5" destOrd="0" presId="urn:microsoft.com/office/officeart/2011/layout/ConvergingText"/>
    <dgm:cxn modelId="{0F80DFB0-F678-4E18-A2A8-E58EB11A8B9A}" type="presParOf" srcId="{76F76163-3BF0-4E47-8D40-DECE7152B4C1}" destId="{8ECDDF56-2E88-4D5B-9A80-017A895C3E21}" srcOrd="6" destOrd="0" presId="urn:microsoft.com/office/officeart/2011/layout/ConvergingText"/>
    <dgm:cxn modelId="{5777F27B-5FC9-4BFE-9D78-4925312E9410}" type="presParOf" srcId="{76F76163-3BF0-4E47-8D40-DECE7152B4C1}" destId="{1F4BA7A1-5188-40AA-896F-9A2D1308AB11}" srcOrd="7" destOrd="0" presId="urn:microsoft.com/office/officeart/2011/layout/ConvergingText"/>
    <dgm:cxn modelId="{EBF17072-9719-444C-A39B-2887436147EF}" type="presParOf" srcId="{76F76163-3BF0-4E47-8D40-DECE7152B4C1}" destId="{C4C2CF30-9723-46EC-8004-51312B8195C8}" srcOrd="8" destOrd="0" presId="urn:microsoft.com/office/officeart/2011/layout/ConvergingText"/>
    <dgm:cxn modelId="{78C743FD-CB80-4305-A571-015889ED2CBE}" type="presParOf" srcId="{76F76163-3BF0-4E47-8D40-DECE7152B4C1}" destId="{41762B40-7018-4F72-BFF0-8207F295D9D4}" srcOrd="9" destOrd="0" presId="urn:microsoft.com/office/officeart/2011/layout/ConvergingText"/>
    <dgm:cxn modelId="{1A5274FC-6404-4A73-96C4-214CCA7F397A}" type="presParOf" srcId="{76F76163-3BF0-4E47-8D40-DECE7152B4C1}" destId="{30C04EBB-912C-4466-BA8A-D10343E7EAD5}" srcOrd="10" destOrd="0" presId="urn:microsoft.com/office/officeart/2011/layout/ConvergingText"/>
    <dgm:cxn modelId="{6082572E-7C96-46DD-A539-27772338A4EE}" type="presParOf" srcId="{33886E2D-CD97-4D59-9E3A-4F47900665F5}" destId="{49B405ED-925E-47F3-8C6A-2AEC005963B7}" srcOrd="5" destOrd="0" presId="urn:microsoft.com/office/officeart/2011/layout/ConvergingText"/>
    <dgm:cxn modelId="{126E1EBC-7E75-48A1-A0E8-BA54D99182AF}" type="presParOf" srcId="{33886E2D-CD97-4D59-9E3A-4F47900665F5}" destId="{5F7A7C8C-7B9D-4AFB-8A54-53455B38AE88}" srcOrd="6" destOrd="0" presId="urn:microsoft.com/office/officeart/2011/layout/ConvergingText"/>
    <dgm:cxn modelId="{A9FA9C0C-8A9D-4AB2-959F-5DF31C9EF3C6}" type="presParOf" srcId="{5F7A7C8C-7B9D-4AFB-8A54-53455B38AE88}" destId="{49D15EF7-E053-4329-9DDF-0D45F42AABB6}" srcOrd="0" destOrd="0" presId="urn:microsoft.com/office/officeart/2011/layout/ConvergingText"/>
    <dgm:cxn modelId="{DF6684D0-0021-4FEF-AA0D-62979E9F3C85}" type="presParOf" srcId="{5F7A7C8C-7B9D-4AFB-8A54-53455B38AE88}" destId="{453F461A-5886-4649-A3CC-67B276DB1563}" srcOrd="1" destOrd="0" presId="urn:microsoft.com/office/officeart/2011/layout/ConvergingText"/>
    <dgm:cxn modelId="{B74B0ECA-1B05-4A60-9ED9-2603E52EAD24}" type="presParOf" srcId="{5F7A7C8C-7B9D-4AFB-8A54-53455B38AE88}" destId="{C6B988E4-2B5B-4515-A063-DF42DE6FC332}" srcOrd="2" destOrd="0" presId="urn:microsoft.com/office/officeart/2011/layout/ConvergingText"/>
    <dgm:cxn modelId="{E3495B72-952C-48C8-BD11-F17A571EB5EF}" type="presParOf" srcId="{5F7A7C8C-7B9D-4AFB-8A54-53455B38AE88}" destId="{F7CC20CC-43B9-4058-8681-D0E35BF37224}" srcOrd="3" destOrd="0" presId="urn:microsoft.com/office/officeart/2011/layout/ConvergingText"/>
    <dgm:cxn modelId="{C555A410-E605-4479-944D-2172B914EA38}" type="presParOf" srcId="{5F7A7C8C-7B9D-4AFB-8A54-53455B38AE88}" destId="{2504F7ED-FF54-4858-B951-8B021E5ACED1}" srcOrd="4" destOrd="0" presId="urn:microsoft.com/office/officeart/2011/layout/ConvergingText"/>
    <dgm:cxn modelId="{F79CD0D7-FDB5-4692-BA81-6629D1EAA33E}" type="presParOf" srcId="{5F7A7C8C-7B9D-4AFB-8A54-53455B38AE88}" destId="{0816C871-C733-4874-AC31-0678CEADF744}" srcOrd="5" destOrd="0" presId="urn:microsoft.com/office/officeart/2011/layout/ConvergingText"/>
    <dgm:cxn modelId="{D8E06142-E865-49A8-8919-2AFF0046CB37}" type="presParOf" srcId="{5F7A7C8C-7B9D-4AFB-8A54-53455B38AE88}" destId="{D3B08B7F-8DBA-4043-92F4-1960E8EE4277}" srcOrd="6" destOrd="0" presId="urn:microsoft.com/office/officeart/2011/layout/ConvergingText"/>
    <dgm:cxn modelId="{68EC47C8-2E96-4EB5-96BE-1AEB4D7ED95F}" type="presParOf" srcId="{5F7A7C8C-7B9D-4AFB-8A54-53455B38AE88}" destId="{9922F045-CDB0-4C0B-9B42-143668F57144}" srcOrd="7" destOrd="0" presId="urn:microsoft.com/office/officeart/2011/layout/ConvergingText"/>
    <dgm:cxn modelId="{51C124DA-C9A4-435C-BCC6-23F4C8C57F95}" type="presParOf" srcId="{5F7A7C8C-7B9D-4AFB-8A54-53455B38AE88}" destId="{766B9B9C-5503-40D1-B607-882A235DD3AC}" srcOrd="8" destOrd="0" presId="urn:microsoft.com/office/officeart/2011/layout/ConvergingText"/>
    <dgm:cxn modelId="{3F0B3ECC-2075-4910-8B29-3645B2D8F119}" type="presParOf" srcId="{5F7A7C8C-7B9D-4AFB-8A54-53455B38AE88}" destId="{581B064D-A1C7-42E0-9090-93E81F4671F0}" srcOrd="9" destOrd="0" presId="urn:microsoft.com/office/officeart/2011/layout/ConvergingText"/>
    <dgm:cxn modelId="{B61B0BCA-7FE6-49EC-B473-AAC6BE0876D0}" type="presParOf" srcId="{5F7A7C8C-7B9D-4AFB-8A54-53455B38AE88}" destId="{76DDAC51-7449-4138-AB8E-F0CA76C9CA51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8F78884-F008-F94C-9554-0B1F861A1DB5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08BDA0-EEC5-4542-B846-0C7FD4DA0830}">
      <dgm:prSet phldrT="[Text]" custT="1"/>
      <dgm:spPr/>
      <dgm:t>
        <a:bodyPr/>
        <a:lstStyle/>
        <a:p>
          <a:r>
            <a:rPr lang="en-US" sz="2400" dirty="0" smtClean="0"/>
            <a:t>CALCULATE THE REPUTATION OF EACH AUTHOR</a:t>
          </a:r>
          <a:endParaRPr lang="en-US" sz="2400" dirty="0"/>
        </a:p>
      </dgm:t>
    </dgm:pt>
    <dgm:pt modelId="{F59DB23B-B5CC-AC4E-9D9A-E66064F3B414}" type="parTrans" cxnId="{39DB4F92-343D-B740-A64F-E57C86CAFC62}">
      <dgm:prSet/>
      <dgm:spPr/>
      <dgm:t>
        <a:bodyPr/>
        <a:lstStyle/>
        <a:p>
          <a:endParaRPr lang="en-US"/>
        </a:p>
      </dgm:t>
    </dgm:pt>
    <dgm:pt modelId="{21B0232A-F546-1E45-A901-BA96B524C227}" type="sibTrans" cxnId="{39DB4F92-343D-B740-A64F-E57C86CAFC62}">
      <dgm:prSet/>
      <dgm:spPr/>
      <dgm:t>
        <a:bodyPr/>
        <a:lstStyle/>
        <a:p>
          <a:endParaRPr lang="en-US"/>
        </a:p>
      </dgm:t>
    </dgm:pt>
    <dgm:pt modelId="{21FFA08F-73CD-E84C-9AC0-79CBC740FFA8}">
      <dgm:prSet phldrT="[Text]"/>
      <dgm:spPr/>
      <dgm:t>
        <a:bodyPr/>
        <a:lstStyle/>
        <a:p>
          <a:r>
            <a:rPr lang="en-US" dirty="0" smtClean="0"/>
            <a:t>Based on work done by NASA practicum team of 2012</a:t>
          </a:r>
          <a:endParaRPr lang="en-US" dirty="0"/>
        </a:p>
      </dgm:t>
    </dgm:pt>
    <dgm:pt modelId="{0A259A06-E700-BC45-9230-9655DA85AF9D}" type="parTrans" cxnId="{53178D67-72BB-294E-BC29-13D793E1C98F}">
      <dgm:prSet/>
      <dgm:spPr/>
      <dgm:t>
        <a:bodyPr/>
        <a:lstStyle/>
        <a:p>
          <a:endParaRPr lang="en-US"/>
        </a:p>
      </dgm:t>
    </dgm:pt>
    <dgm:pt modelId="{0704F18D-09C3-4045-80FC-A6A5D64EC4BE}" type="sibTrans" cxnId="{53178D67-72BB-294E-BC29-13D793E1C98F}">
      <dgm:prSet/>
      <dgm:spPr/>
      <dgm:t>
        <a:bodyPr/>
        <a:lstStyle/>
        <a:p>
          <a:endParaRPr lang="en-US"/>
        </a:p>
      </dgm:t>
    </dgm:pt>
    <dgm:pt modelId="{678AE786-FB33-9045-8768-0181FD909207}">
      <dgm:prSet phldrT="[Text]"/>
      <dgm:spPr/>
      <dgm:t>
        <a:bodyPr/>
        <a:lstStyle/>
        <a:p>
          <a:r>
            <a:rPr lang="en-US" dirty="0" smtClean="0"/>
            <a:t>CALCULATE ABSOLUTE VALUE OF DIFFERENCE BETWEEN THE REPUTATIONS</a:t>
          </a:r>
          <a:endParaRPr lang="en-US" dirty="0"/>
        </a:p>
      </dgm:t>
    </dgm:pt>
    <dgm:pt modelId="{22B74B52-41EF-064D-865C-C85ED178FCB3}" type="parTrans" cxnId="{6CC807A5-314D-CB4E-9FB2-C9B976765B12}">
      <dgm:prSet/>
      <dgm:spPr/>
      <dgm:t>
        <a:bodyPr/>
        <a:lstStyle/>
        <a:p>
          <a:endParaRPr lang="en-US"/>
        </a:p>
      </dgm:t>
    </dgm:pt>
    <dgm:pt modelId="{983A318F-8134-BB40-8622-097334BC119B}" type="sibTrans" cxnId="{6CC807A5-314D-CB4E-9FB2-C9B976765B12}">
      <dgm:prSet/>
      <dgm:spPr/>
      <dgm:t>
        <a:bodyPr/>
        <a:lstStyle/>
        <a:p>
          <a:endParaRPr lang="en-US"/>
        </a:p>
      </dgm:t>
    </dgm:pt>
    <dgm:pt modelId="{D5641E76-4981-1741-91B2-2E0EC200D203}">
      <dgm:prSet phldrT="[Text]"/>
      <dgm:spPr/>
      <dgm:t>
        <a:bodyPr/>
        <a:lstStyle/>
        <a:p>
          <a:r>
            <a:rPr lang="en-US" dirty="0" smtClean="0"/>
            <a:t>Indicator about authors’ reputation similarity</a:t>
          </a:r>
          <a:endParaRPr lang="en-US" dirty="0"/>
        </a:p>
      </dgm:t>
    </dgm:pt>
    <dgm:pt modelId="{BED05B69-6BD8-7442-B150-70778934E452}" type="parTrans" cxnId="{D3CA8462-BB44-5444-ADB7-8FF15C9D9F3C}">
      <dgm:prSet/>
      <dgm:spPr/>
      <dgm:t>
        <a:bodyPr/>
        <a:lstStyle/>
        <a:p>
          <a:endParaRPr lang="en-US"/>
        </a:p>
      </dgm:t>
    </dgm:pt>
    <dgm:pt modelId="{4AF6AB6F-8EFE-8E41-8985-004B79F104F8}" type="sibTrans" cxnId="{D3CA8462-BB44-5444-ADB7-8FF15C9D9F3C}">
      <dgm:prSet/>
      <dgm:spPr/>
      <dgm:t>
        <a:bodyPr/>
        <a:lstStyle/>
        <a:p>
          <a:endParaRPr lang="en-US"/>
        </a:p>
      </dgm:t>
    </dgm:pt>
    <dgm:pt modelId="{A73361CC-D090-C74B-AA3D-8C071D202599}">
      <dgm:prSet phldrT="[Text]"/>
      <dgm:spPr/>
      <dgm:t>
        <a:bodyPr/>
        <a:lstStyle/>
        <a:p>
          <a:r>
            <a:rPr lang="en-US" dirty="0" smtClean="0"/>
            <a:t>CLASSIFY THE SIMILARITY</a:t>
          </a:r>
          <a:endParaRPr lang="en-US" dirty="0"/>
        </a:p>
      </dgm:t>
    </dgm:pt>
    <dgm:pt modelId="{E39F0A17-A716-9240-A100-5262E329198C}" type="parTrans" cxnId="{00DEBEF6-F5FC-8342-9D85-4D4D1321C0D4}">
      <dgm:prSet/>
      <dgm:spPr/>
      <dgm:t>
        <a:bodyPr/>
        <a:lstStyle/>
        <a:p>
          <a:endParaRPr lang="en-US"/>
        </a:p>
      </dgm:t>
    </dgm:pt>
    <dgm:pt modelId="{1564D777-5E70-E545-98FE-94CECC15173E}" type="sibTrans" cxnId="{00DEBEF6-F5FC-8342-9D85-4D4D1321C0D4}">
      <dgm:prSet/>
      <dgm:spPr/>
      <dgm:t>
        <a:bodyPr/>
        <a:lstStyle/>
        <a:p>
          <a:endParaRPr lang="en-US"/>
        </a:p>
      </dgm:t>
    </dgm:pt>
    <dgm:pt modelId="{8F0A8A4A-FDD7-D14D-8DDE-7DAF32058DBB}">
      <dgm:prSet phldrT="[Text]"/>
      <dgm:spPr/>
      <dgm:t>
        <a:bodyPr/>
        <a:lstStyle/>
        <a:p>
          <a:r>
            <a:rPr lang="en-US" dirty="0" smtClean="0"/>
            <a:t>High (very similar)</a:t>
          </a:r>
          <a:endParaRPr lang="en-US" dirty="0"/>
        </a:p>
      </dgm:t>
    </dgm:pt>
    <dgm:pt modelId="{8C28CF5D-9BAD-5C48-ACDE-E7954CE94A78}" type="parTrans" cxnId="{730EF804-F967-364F-8CA5-371D48951040}">
      <dgm:prSet/>
      <dgm:spPr/>
      <dgm:t>
        <a:bodyPr/>
        <a:lstStyle/>
        <a:p>
          <a:endParaRPr lang="en-US"/>
        </a:p>
      </dgm:t>
    </dgm:pt>
    <dgm:pt modelId="{22592ABD-80CD-FC4B-8170-EBE983759C1C}" type="sibTrans" cxnId="{730EF804-F967-364F-8CA5-371D48951040}">
      <dgm:prSet/>
      <dgm:spPr/>
      <dgm:t>
        <a:bodyPr/>
        <a:lstStyle/>
        <a:p>
          <a:endParaRPr lang="en-US"/>
        </a:p>
      </dgm:t>
    </dgm:pt>
    <dgm:pt modelId="{C7A86BD8-A6C0-8245-BCC8-5E3C029C29E5}">
      <dgm:prSet phldrT="[Text]"/>
      <dgm:spPr/>
      <dgm:t>
        <a:bodyPr/>
        <a:lstStyle/>
        <a:p>
          <a:r>
            <a:rPr lang="en-US" dirty="0" smtClean="0"/>
            <a:t>Medium</a:t>
          </a:r>
          <a:endParaRPr lang="en-US" dirty="0"/>
        </a:p>
      </dgm:t>
    </dgm:pt>
    <dgm:pt modelId="{91913D33-ADC7-9644-98F6-E5A3449CB7C6}" type="parTrans" cxnId="{EFE469B5-C16B-7A4C-AA5D-2AA496D00B3D}">
      <dgm:prSet/>
      <dgm:spPr/>
      <dgm:t>
        <a:bodyPr/>
        <a:lstStyle/>
        <a:p>
          <a:endParaRPr lang="en-US"/>
        </a:p>
      </dgm:t>
    </dgm:pt>
    <dgm:pt modelId="{C456F189-9DF5-7143-8D2A-1936D0FDA621}" type="sibTrans" cxnId="{EFE469B5-C16B-7A4C-AA5D-2AA496D00B3D}">
      <dgm:prSet/>
      <dgm:spPr/>
      <dgm:t>
        <a:bodyPr/>
        <a:lstStyle/>
        <a:p>
          <a:endParaRPr lang="en-US"/>
        </a:p>
      </dgm:t>
    </dgm:pt>
    <dgm:pt modelId="{37933CF3-30D5-FB4A-B12B-1A22646CAC15}">
      <dgm:prSet phldrT="[Text]"/>
      <dgm:spPr/>
      <dgm:t>
        <a:bodyPr/>
        <a:lstStyle/>
        <a:p>
          <a:r>
            <a:rPr lang="en-US" dirty="0" smtClean="0"/>
            <a:t>Low (very different)</a:t>
          </a:r>
          <a:endParaRPr lang="en-US" dirty="0"/>
        </a:p>
      </dgm:t>
    </dgm:pt>
    <dgm:pt modelId="{92F7EF29-1117-EF4A-97F5-DD0461BAEC79}" type="parTrans" cxnId="{9FAA5719-DA85-8542-9A40-BE98E7C73479}">
      <dgm:prSet/>
      <dgm:spPr/>
      <dgm:t>
        <a:bodyPr/>
        <a:lstStyle/>
        <a:p>
          <a:endParaRPr lang="en-US"/>
        </a:p>
      </dgm:t>
    </dgm:pt>
    <dgm:pt modelId="{4EB961BF-FCBF-DE46-9E02-867E7883AAF9}" type="sibTrans" cxnId="{9FAA5719-DA85-8542-9A40-BE98E7C73479}">
      <dgm:prSet/>
      <dgm:spPr/>
      <dgm:t>
        <a:bodyPr/>
        <a:lstStyle/>
        <a:p>
          <a:endParaRPr lang="en-US"/>
        </a:p>
      </dgm:t>
    </dgm:pt>
    <dgm:pt modelId="{946ECECA-B7C5-4244-93F9-44C4FB37579E}" type="pres">
      <dgm:prSet presAssocID="{C8F78884-F008-F94C-9554-0B1F861A1DB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0035CE-81D5-7E46-B7BE-D477E1341BBB}" type="pres">
      <dgm:prSet presAssocID="{A73361CC-D090-C74B-AA3D-8C071D202599}" presName="boxAndChildren" presStyleCnt="0"/>
      <dgm:spPr/>
    </dgm:pt>
    <dgm:pt modelId="{4A14CDEE-0514-794C-8A52-27ECB1D6A8F0}" type="pres">
      <dgm:prSet presAssocID="{A73361CC-D090-C74B-AA3D-8C071D202599}" presName="parentTextBox" presStyleLbl="node1" presStyleIdx="0" presStyleCnt="3"/>
      <dgm:spPr/>
      <dgm:t>
        <a:bodyPr/>
        <a:lstStyle/>
        <a:p>
          <a:endParaRPr lang="en-US"/>
        </a:p>
      </dgm:t>
    </dgm:pt>
    <dgm:pt modelId="{E3C07577-C01B-E44F-8000-C5BDE362EA01}" type="pres">
      <dgm:prSet presAssocID="{A73361CC-D090-C74B-AA3D-8C071D202599}" presName="entireBox" presStyleLbl="node1" presStyleIdx="0" presStyleCnt="3"/>
      <dgm:spPr/>
      <dgm:t>
        <a:bodyPr/>
        <a:lstStyle/>
        <a:p>
          <a:endParaRPr lang="en-US"/>
        </a:p>
      </dgm:t>
    </dgm:pt>
    <dgm:pt modelId="{79165C1C-7076-7D44-B479-D3FE95684593}" type="pres">
      <dgm:prSet presAssocID="{A73361CC-D090-C74B-AA3D-8C071D202599}" presName="descendantBox" presStyleCnt="0"/>
      <dgm:spPr/>
    </dgm:pt>
    <dgm:pt modelId="{0D69F1A2-F370-F240-974A-4D8129C862A2}" type="pres">
      <dgm:prSet presAssocID="{8F0A8A4A-FDD7-D14D-8DDE-7DAF32058DBB}" presName="childTextBox" presStyleLbl="f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C9FCCA-53E3-E44A-8379-44FD8598B786}" type="pres">
      <dgm:prSet presAssocID="{C7A86BD8-A6C0-8245-BCC8-5E3C029C29E5}" presName="childTextBox" presStyleLbl="f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2963A-814E-C849-9CAC-41A123493815}" type="pres">
      <dgm:prSet presAssocID="{37933CF3-30D5-FB4A-B12B-1A22646CAC15}" presName="childTextBox" presStyleLbl="f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91BC75-AF26-844A-8C20-32749A2F84BF}" type="pres">
      <dgm:prSet presAssocID="{983A318F-8134-BB40-8622-097334BC119B}" presName="sp" presStyleCnt="0"/>
      <dgm:spPr/>
    </dgm:pt>
    <dgm:pt modelId="{8453C19C-6EA2-E144-B6C1-0A0BA7273F66}" type="pres">
      <dgm:prSet presAssocID="{678AE786-FB33-9045-8768-0181FD909207}" presName="arrowAndChildren" presStyleCnt="0"/>
      <dgm:spPr/>
    </dgm:pt>
    <dgm:pt modelId="{34A4D043-2FFD-1C46-B575-2A45E82D1DD2}" type="pres">
      <dgm:prSet presAssocID="{678AE786-FB33-9045-8768-0181FD909207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46DE9E9B-0E71-0E42-946F-9DA785E5081E}" type="pres">
      <dgm:prSet presAssocID="{678AE786-FB33-9045-8768-0181FD909207}" presName="arrow" presStyleLbl="node1" presStyleIdx="1" presStyleCnt="3"/>
      <dgm:spPr/>
      <dgm:t>
        <a:bodyPr/>
        <a:lstStyle/>
        <a:p>
          <a:endParaRPr lang="en-US"/>
        </a:p>
      </dgm:t>
    </dgm:pt>
    <dgm:pt modelId="{1F4865BF-24EC-FB44-8FE3-F36BC016B1E1}" type="pres">
      <dgm:prSet presAssocID="{678AE786-FB33-9045-8768-0181FD909207}" presName="descendantArrow" presStyleCnt="0"/>
      <dgm:spPr/>
    </dgm:pt>
    <dgm:pt modelId="{99A546A4-F11D-1549-B9CE-AFE8B63A5E02}" type="pres">
      <dgm:prSet presAssocID="{D5641E76-4981-1741-91B2-2E0EC200D203}" presName="childTextArrow" presStyleLbl="f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22987-E453-AE46-8E58-518ED0711129}" type="pres">
      <dgm:prSet presAssocID="{21B0232A-F546-1E45-A901-BA96B524C227}" presName="sp" presStyleCnt="0"/>
      <dgm:spPr/>
    </dgm:pt>
    <dgm:pt modelId="{5C60438E-EB77-8547-81FB-56CBC31C8371}" type="pres">
      <dgm:prSet presAssocID="{F708BDA0-EEC5-4542-B846-0C7FD4DA0830}" presName="arrowAndChildren" presStyleCnt="0"/>
      <dgm:spPr/>
    </dgm:pt>
    <dgm:pt modelId="{8085922B-5596-D243-89D5-248F5EAC2B8F}" type="pres">
      <dgm:prSet presAssocID="{F708BDA0-EEC5-4542-B846-0C7FD4DA0830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0F7F722-B7B5-A84A-BEFB-281890C9BCE1}" type="pres">
      <dgm:prSet presAssocID="{F708BDA0-EEC5-4542-B846-0C7FD4DA0830}" presName="arrow" presStyleLbl="node1" presStyleIdx="2" presStyleCnt="3"/>
      <dgm:spPr/>
      <dgm:t>
        <a:bodyPr/>
        <a:lstStyle/>
        <a:p>
          <a:endParaRPr lang="en-US"/>
        </a:p>
      </dgm:t>
    </dgm:pt>
    <dgm:pt modelId="{4A14F2C4-803B-634C-85E0-9DC7965F3187}" type="pres">
      <dgm:prSet presAssocID="{F708BDA0-EEC5-4542-B846-0C7FD4DA0830}" presName="descendantArrow" presStyleCnt="0"/>
      <dgm:spPr/>
    </dgm:pt>
    <dgm:pt modelId="{CB3B893B-485F-3948-96D3-C94653B7C3A4}" type="pres">
      <dgm:prSet presAssocID="{21FFA08F-73CD-E84C-9AC0-79CBC740FFA8}" presName="childTextArrow" presStyleLbl="f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E469B5-C16B-7A4C-AA5D-2AA496D00B3D}" srcId="{A73361CC-D090-C74B-AA3D-8C071D202599}" destId="{C7A86BD8-A6C0-8245-BCC8-5E3C029C29E5}" srcOrd="1" destOrd="0" parTransId="{91913D33-ADC7-9644-98F6-E5A3449CB7C6}" sibTransId="{C456F189-9DF5-7143-8D2A-1936D0FDA621}"/>
    <dgm:cxn modelId="{DFDE483F-4430-4722-92DE-5A81469B3385}" type="presOf" srcId="{C7A86BD8-A6C0-8245-BCC8-5E3C029C29E5}" destId="{15C9FCCA-53E3-E44A-8379-44FD8598B786}" srcOrd="0" destOrd="0" presId="urn:microsoft.com/office/officeart/2005/8/layout/process4"/>
    <dgm:cxn modelId="{9FAA5719-DA85-8542-9A40-BE98E7C73479}" srcId="{A73361CC-D090-C74B-AA3D-8C071D202599}" destId="{37933CF3-30D5-FB4A-B12B-1A22646CAC15}" srcOrd="2" destOrd="0" parTransId="{92F7EF29-1117-EF4A-97F5-DD0461BAEC79}" sibTransId="{4EB961BF-FCBF-DE46-9E02-867E7883AAF9}"/>
    <dgm:cxn modelId="{EAB588D2-77DA-430E-B4B3-94D40486FCD0}" type="presOf" srcId="{F708BDA0-EEC5-4542-B846-0C7FD4DA0830}" destId="{8085922B-5596-D243-89D5-248F5EAC2B8F}" srcOrd="0" destOrd="0" presId="urn:microsoft.com/office/officeart/2005/8/layout/process4"/>
    <dgm:cxn modelId="{4BEC18AD-2AEB-44FB-A17C-12A6D4489A5C}" type="presOf" srcId="{8F0A8A4A-FDD7-D14D-8DDE-7DAF32058DBB}" destId="{0D69F1A2-F370-F240-974A-4D8129C862A2}" srcOrd="0" destOrd="0" presId="urn:microsoft.com/office/officeart/2005/8/layout/process4"/>
    <dgm:cxn modelId="{D3CA8462-BB44-5444-ADB7-8FF15C9D9F3C}" srcId="{678AE786-FB33-9045-8768-0181FD909207}" destId="{D5641E76-4981-1741-91B2-2E0EC200D203}" srcOrd="0" destOrd="0" parTransId="{BED05B69-6BD8-7442-B150-70778934E452}" sibTransId="{4AF6AB6F-8EFE-8E41-8985-004B79F104F8}"/>
    <dgm:cxn modelId="{6CC807A5-314D-CB4E-9FB2-C9B976765B12}" srcId="{C8F78884-F008-F94C-9554-0B1F861A1DB5}" destId="{678AE786-FB33-9045-8768-0181FD909207}" srcOrd="1" destOrd="0" parTransId="{22B74B52-41EF-064D-865C-C85ED178FCB3}" sibTransId="{983A318F-8134-BB40-8622-097334BC119B}"/>
    <dgm:cxn modelId="{99B250A2-C591-4E6E-A3D1-FA34920F9922}" type="presOf" srcId="{F708BDA0-EEC5-4542-B846-0C7FD4DA0830}" destId="{80F7F722-B7B5-A84A-BEFB-281890C9BCE1}" srcOrd="1" destOrd="0" presId="urn:microsoft.com/office/officeart/2005/8/layout/process4"/>
    <dgm:cxn modelId="{D2D4F37E-FC60-4C43-BE5E-DE0F52C31D4B}" type="presOf" srcId="{21FFA08F-73CD-E84C-9AC0-79CBC740FFA8}" destId="{CB3B893B-485F-3948-96D3-C94653B7C3A4}" srcOrd="0" destOrd="0" presId="urn:microsoft.com/office/officeart/2005/8/layout/process4"/>
    <dgm:cxn modelId="{76D8E48B-F658-4459-BB31-E0D3ED9DD303}" type="presOf" srcId="{A73361CC-D090-C74B-AA3D-8C071D202599}" destId="{4A14CDEE-0514-794C-8A52-27ECB1D6A8F0}" srcOrd="0" destOrd="0" presId="urn:microsoft.com/office/officeart/2005/8/layout/process4"/>
    <dgm:cxn modelId="{53178D67-72BB-294E-BC29-13D793E1C98F}" srcId="{F708BDA0-EEC5-4542-B846-0C7FD4DA0830}" destId="{21FFA08F-73CD-E84C-9AC0-79CBC740FFA8}" srcOrd="0" destOrd="0" parTransId="{0A259A06-E700-BC45-9230-9655DA85AF9D}" sibTransId="{0704F18D-09C3-4045-80FC-A6A5D64EC4BE}"/>
    <dgm:cxn modelId="{B2968253-D795-49C8-B1A1-237A0F1C659C}" type="presOf" srcId="{678AE786-FB33-9045-8768-0181FD909207}" destId="{34A4D043-2FFD-1C46-B575-2A45E82D1DD2}" srcOrd="0" destOrd="0" presId="urn:microsoft.com/office/officeart/2005/8/layout/process4"/>
    <dgm:cxn modelId="{8165AF06-6DC9-488E-B7EA-DB750A5B2D29}" type="presOf" srcId="{C8F78884-F008-F94C-9554-0B1F861A1DB5}" destId="{946ECECA-B7C5-4244-93F9-44C4FB37579E}" srcOrd="0" destOrd="0" presId="urn:microsoft.com/office/officeart/2005/8/layout/process4"/>
    <dgm:cxn modelId="{39DB4F92-343D-B740-A64F-E57C86CAFC62}" srcId="{C8F78884-F008-F94C-9554-0B1F861A1DB5}" destId="{F708BDA0-EEC5-4542-B846-0C7FD4DA0830}" srcOrd="0" destOrd="0" parTransId="{F59DB23B-B5CC-AC4E-9D9A-E66064F3B414}" sibTransId="{21B0232A-F546-1E45-A901-BA96B524C227}"/>
    <dgm:cxn modelId="{9ED5982F-9DD6-4765-B998-112339255561}" type="presOf" srcId="{37933CF3-30D5-FB4A-B12B-1A22646CAC15}" destId="{5192963A-814E-C849-9CAC-41A123493815}" srcOrd="0" destOrd="0" presId="urn:microsoft.com/office/officeart/2005/8/layout/process4"/>
    <dgm:cxn modelId="{730EF804-F967-364F-8CA5-371D48951040}" srcId="{A73361CC-D090-C74B-AA3D-8C071D202599}" destId="{8F0A8A4A-FDD7-D14D-8DDE-7DAF32058DBB}" srcOrd="0" destOrd="0" parTransId="{8C28CF5D-9BAD-5C48-ACDE-E7954CE94A78}" sibTransId="{22592ABD-80CD-FC4B-8170-EBE983759C1C}"/>
    <dgm:cxn modelId="{9FB6D294-0B79-4E92-BE6E-99B9211B38F0}" type="presOf" srcId="{A73361CC-D090-C74B-AA3D-8C071D202599}" destId="{E3C07577-C01B-E44F-8000-C5BDE362EA01}" srcOrd="1" destOrd="0" presId="urn:microsoft.com/office/officeart/2005/8/layout/process4"/>
    <dgm:cxn modelId="{FEF2BFF6-A325-44A4-B6F1-0B989B30EC8F}" type="presOf" srcId="{D5641E76-4981-1741-91B2-2E0EC200D203}" destId="{99A546A4-F11D-1549-B9CE-AFE8B63A5E02}" srcOrd="0" destOrd="0" presId="urn:microsoft.com/office/officeart/2005/8/layout/process4"/>
    <dgm:cxn modelId="{40975EEC-9B11-4C12-A6CC-5E470514000C}" type="presOf" srcId="{678AE786-FB33-9045-8768-0181FD909207}" destId="{46DE9E9B-0E71-0E42-946F-9DA785E5081E}" srcOrd="1" destOrd="0" presId="urn:microsoft.com/office/officeart/2005/8/layout/process4"/>
    <dgm:cxn modelId="{00DEBEF6-F5FC-8342-9D85-4D4D1321C0D4}" srcId="{C8F78884-F008-F94C-9554-0B1F861A1DB5}" destId="{A73361CC-D090-C74B-AA3D-8C071D202599}" srcOrd="2" destOrd="0" parTransId="{E39F0A17-A716-9240-A100-5262E329198C}" sibTransId="{1564D777-5E70-E545-98FE-94CECC15173E}"/>
    <dgm:cxn modelId="{F41871AA-4B1D-44CE-9F2E-2EB1A0D7B391}" type="presParOf" srcId="{946ECECA-B7C5-4244-93F9-44C4FB37579E}" destId="{7E0035CE-81D5-7E46-B7BE-D477E1341BBB}" srcOrd="0" destOrd="0" presId="urn:microsoft.com/office/officeart/2005/8/layout/process4"/>
    <dgm:cxn modelId="{B11BE51E-FA0F-4AAC-9CA9-B3D02D2E7AA1}" type="presParOf" srcId="{7E0035CE-81D5-7E46-B7BE-D477E1341BBB}" destId="{4A14CDEE-0514-794C-8A52-27ECB1D6A8F0}" srcOrd="0" destOrd="0" presId="urn:microsoft.com/office/officeart/2005/8/layout/process4"/>
    <dgm:cxn modelId="{D3333976-6B4C-4033-8495-9F8F969EB6EE}" type="presParOf" srcId="{7E0035CE-81D5-7E46-B7BE-D477E1341BBB}" destId="{E3C07577-C01B-E44F-8000-C5BDE362EA01}" srcOrd="1" destOrd="0" presId="urn:microsoft.com/office/officeart/2005/8/layout/process4"/>
    <dgm:cxn modelId="{95DECCEA-013A-4979-83B3-4078FCC3D7AC}" type="presParOf" srcId="{7E0035CE-81D5-7E46-B7BE-D477E1341BBB}" destId="{79165C1C-7076-7D44-B479-D3FE95684593}" srcOrd="2" destOrd="0" presId="urn:microsoft.com/office/officeart/2005/8/layout/process4"/>
    <dgm:cxn modelId="{E71C999C-20C3-427E-9F0F-048291DCF772}" type="presParOf" srcId="{79165C1C-7076-7D44-B479-D3FE95684593}" destId="{0D69F1A2-F370-F240-974A-4D8129C862A2}" srcOrd="0" destOrd="0" presId="urn:microsoft.com/office/officeart/2005/8/layout/process4"/>
    <dgm:cxn modelId="{AE20FA38-B742-411A-977F-36D268AF8636}" type="presParOf" srcId="{79165C1C-7076-7D44-B479-D3FE95684593}" destId="{15C9FCCA-53E3-E44A-8379-44FD8598B786}" srcOrd="1" destOrd="0" presId="urn:microsoft.com/office/officeart/2005/8/layout/process4"/>
    <dgm:cxn modelId="{48F3E876-81EB-4853-8ACB-83E1DD7E871E}" type="presParOf" srcId="{79165C1C-7076-7D44-B479-D3FE95684593}" destId="{5192963A-814E-C849-9CAC-41A123493815}" srcOrd="2" destOrd="0" presId="urn:microsoft.com/office/officeart/2005/8/layout/process4"/>
    <dgm:cxn modelId="{9E473DD1-646C-42E6-9F2E-35CC3D393FCD}" type="presParOf" srcId="{946ECECA-B7C5-4244-93F9-44C4FB37579E}" destId="{0691BC75-AF26-844A-8C20-32749A2F84BF}" srcOrd="1" destOrd="0" presId="urn:microsoft.com/office/officeart/2005/8/layout/process4"/>
    <dgm:cxn modelId="{B8C6AD15-5900-4A99-A243-3D670B73A181}" type="presParOf" srcId="{946ECECA-B7C5-4244-93F9-44C4FB37579E}" destId="{8453C19C-6EA2-E144-B6C1-0A0BA7273F66}" srcOrd="2" destOrd="0" presId="urn:microsoft.com/office/officeart/2005/8/layout/process4"/>
    <dgm:cxn modelId="{C68F1465-8984-447C-A276-6F8B0CCB1319}" type="presParOf" srcId="{8453C19C-6EA2-E144-B6C1-0A0BA7273F66}" destId="{34A4D043-2FFD-1C46-B575-2A45E82D1DD2}" srcOrd="0" destOrd="0" presId="urn:microsoft.com/office/officeart/2005/8/layout/process4"/>
    <dgm:cxn modelId="{B2E5E43E-402F-4E0C-AEA5-2285D7C356AF}" type="presParOf" srcId="{8453C19C-6EA2-E144-B6C1-0A0BA7273F66}" destId="{46DE9E9B-0E71-0E42-946F-9DA785E5081E}" srcOrd="1" destOrd="0" presId="urn:microsoft.com/office/officeart/2005/8/layout/process4"/>
    <dgm:cxn modelId="{543DBBA9-BF28-4392-9A0A-0A95A758E3B7}" type="presParOf" srcId="{8453C19C-6EA2-E144-B6C1-0A0BA7273F66}" destId="{1F4865BF-24EC-FB44-8FE3-F36BC016B1E1}" srcOrd="2" destOrd="0" presId="urn:microsoft.com/office/officeart/2005/8/layout/process4"/>
    <dgm:cxn modelId="{612F61BF-0BAC-4748-A580-C4DE7DCBBB2F}" type="presParOf" srcId="{1F4865BF-24EC-FB44-8FE3-F36BC016B1E1}" destId="{99A546A4-F11D-1549-B9CE-AFE8B63A5E02}" srcOrd="0" destOrd="0" presId="urn:microsoft.com/office/officeart/2005/8/layout/process4"/>
    <dgm:cxn modelId="{0200B777-12AA-4302-B073-A6BB26714965}" type="presParOf" srcId="{946ECECA-B7C5-4244-93F9-44C4FB37579E}" destId="{30622987-E453-AE46-8E58-518ED0711129}" srcOrd="3" destOrd="0" presId="urn:microsoft.com/office/officeart/2005/8/layout/process4"/>
    <dgm:cxn modelId="{022AEBC1-7B05-4076-817D-D99E1527B3EE}" type="presParOf" srcId="{946ECECA-B7C5-4244-93F9-44C4FB37579E}" destId="{5C60438E-EB77-8547-81FB-56CBC31C8371}" srcOrd="4" destOrd="0" presId="urn:microsoft.com/office/officeart/2005/8/layout/process4"/>
    <dgm:cxn modelId="{F30FC4C2-D6A6-4B30-8B04-86310329BE34}" type="presParOf" srcId="{5C60438E-EB77-8547-81FB-56CBC31C8371}" destId="{8085922B-5596-D243-89D5-248F5EAC2B8F}" srcOrd="0" destOrd="0" presId="urn:microsoft.com/office/officeart/2005/8/layout/process4"/>
    <dgm:cxn modelId="{5D7CF601-3D8C-423F-91F4-F36CFBBBC133}" type="presParOf" srcId="{5C60438E-EB77-8547-81FB-56CBC31C8371}" destId="{80F7F722-B7B5-A84A-BEFB-281890C9BCE1}" srcOrd="1" destOrd="0" presId="urn:microsoft.com/office/officeart/2005/8/layout/process4"/>
    <dgm:cxn modelId="{9FED3FCA-7015-4E6A-922B-49BA100851C6}" type="presParOf" srcId="{5C60438E-EB77-8547-81FB-56CBC31C8371}" destId="{4A14F2C4-803B-634C-85E0-9DC7965F3187}" srcOrd="2" destOrd="0" presId="urn:microsoft.com/office/officeart/2005/8/layout/process4"/>
    <dgm:cxn modelId="{86F2BF52-9DC7-45C9-B700-7AA2CBE92243}" type="presParOf" srcId="{4A14F2C4-803B-634C-85E0-9DC7965F3187}" destId="{CB3B893B-485F-3948-96D3-C94653B7C3A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B1DC526-71AD-164A-99D2-EE9817D38B65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A62238-9259-4C42-84A1-AF60E18D0D5F}">
      <dgm:prSet phldrT="[Text]"/>
      <dgm:spPr/>
      <dgm:t>
        <a:bodyPr/>
        <a:lstStyle/>
        <a:p>
          <a:r>
            <a:rPr lang="en-US" dirty="0" smtClean="0"/>
            <a:t>CALCULATE THE CO-AUTHOR GRAPH ORIGINATING FROM BOTH INPUT AUTHORS</a:t>
          </a:r>
          <a:endParaRPr lang="en-US" dirty="0"/>
        </a:p>
      </dgm:t>
    </dgm:pt>
    <dgm:pt modelId="{4A10F0E5-272D-F047-BA42-8BA6AB6D6EB8}" type="parTrans" cxnId="{D4AA30CE-B4C2-C343-9AF1-DAC63402FA5E}">
      <dgm:prSet/>
      <dgm:spPr/>
      <dgm:t>
        <a:bodyPr/>
        <a:lstStyle/>
        <a:p>
          <a:endParaRPr lang="en-US"/>
        </a:p>
      </dgm:t>
    </dgm:pt>
    <dgm:pt modelId="{E8B19D31-3D21-6847-A104-237BB6EFC9FB}" type="sibTrans" cxnId="{D4AA30CE-B4C2-C343-9AF1-DAC63402FA5E}">
      <dgm:prSet/>
      <dgm:spPr/>
      <dgm:t>
        <a:bodyPr/>
        <a:lstStyle/>
        <a:p>
          <a:endParaRPr lang="en-US"/>
        </a:p>
      </dgm:t>
    </dgm:pt>
    <dgm:pt modelId="{0EA6DED0-EB78-2A49-ADAD-2DE251F0F576}">
      <dgm:prSet phldrT="[Text]" custT="1"/>
      <dgm:spPr/>
      <dgm:t>
        <a:bodyPr/>
        <a:lstStyle/>
        <a:p>
          <a:r>
            <a:rPr lang="en-US" sz="1900" dirty="0" smtClean="0"/>
            <a:t>Set of two Co-author graphs, originating from each of the input authors</a:t>
          </a:r>
          <a:endParaRPr lang="en-US" sz="1900" dirty="0"/>
        </a:p>
      </dgm:t>
    </dgm:pt>
    <dgm:pt modelId="{BEA14B55-7ACF-7746-9CD0-A4BB0924148C}" type="parTrans" cxnId="{978A542C-76D9-4D4E-9C58-AB9149BA704F}">
      <dgm:prSet/>
      <dgm:spPr/>
      <dgm:t>
        <a:bodyPr/>
        <a:lstStyle/>
        <a:p>
          <a:endParaRPr lang="en-US"/>
        </a:p>
      </dgm:t>
    </dgm:pt>
    <dgm:pt modelId="{14F88A91-640B-8243-BDCC-9737EA75952B}" type="sibTrans" cxnId="{978A542C-76D9-4D4E-9C58-AB9149BA704F}">
      <dgm:prSet/>
      <dgm:spPr/>
      <dgm:t>
        <a:bodyPr/>
        <a:lstStyle/>
        <a:p>
          <a:endParaRPr lang="en-US"/>
        </a:p>
      </dgm:t>
    </dgm:pt>
    <dgm:pt modelId="{CD50394A-3F7A-5249-B447-D1AF3A0AC209}">
      <dgm:prSet phldrT="[Text]"/>
      <dgm:spPr/>
      <dgm:t>
        <a:bodyPr/>
        <a:lstStyle/>
        <a:p>
          <a:r>
            <a:rPr lang="en-US" dirty="0" smtClean="0"/>
            <a:t>CALCULATE THE SHORTEST PATH BETWEEN THE TWO AUTHORS</a:t>
          </a:r>
          <a:endParaRPr lang="en-US" dirty="0"/>
        </a:p>
      </dgm:t>
    </dgm:pt>
    <dgm:pt modelId="{E04EF17B-0FAF-964A-8AD9-AA0CA6BBA705}" type="parTrans" cxnId="{738AB825-7B3B-0843-8C1E-9600794CDE26}">
      <dgm:prSet/>
      <dgm:spPr/>
      <dgm:t>
        <a:bodyPr/>
        <a:lstStyle/>
        <a:p>
          <a:endParaRPr lang="en-US"/>
        </a:p>
      </dgm:t>
    </dgm:pt>
    <dgm:pt modelId="{5670DDE7-8D45-BA4B-B743-8D90073C208B}" type="sibTrans" cxnId="{738AB825-7B3B-0843-8C1E-9600794CDE26}">
      <dgm:prSet/>
      <dgm:spPr/>
      <dgm:t>
        <a:bodyPr/>
        <a:lstStyle/>
        <a:p>
          <a:endParaRPr lang="en-US"/>
        </a:p>
      </dgm:t>
    </dgm:pt>
    <dgm:pt modelId="{A563995F-FC41-B24A-B1A8-AE43B6E788ED}">
      <dgm:prSet phldrT="[Text]" custT="1"/>
      <dgm:spPr/>
      <dgm:t>
        <a:bodyPr/>
        <a:lstStyle/>
        <a:p>
          <a:r>
            <a:rPr lang="en-US" sz="1900" dirty="0" smtClean="0"/>
            <a:t>Using </a:t>
          </a:r>
          <a:r>
            <a:rPr lang="en-US" sz="1900" dirty="0" err="1" smtClean="0"/>
            <a:t>Dijkstra’s</a:t>
          </a:r>
          <a:r>
            <a:rPr lang="en-US" sz="1900" dirty="0" smtClean="0"/>
            <a:t> shortest path algorithm.</a:t>
          </a:r>
          <a:endParaRPr lang="en-US" sz="1900" dirty="0"/>
        </a:p>
      </dgm:t>
    </dgm:pt>
    <dgm:pt modelId="{3BACB4EC-D37E-1846-8181-DBB1C19AAF84}" type="parTrans" cxnId="{B486B11D-DC63-B746-B894-EED54D7F40A2}">
      <dgm:prSet/>
      <dgm:spPr/>
      <dgm:t>
        <a:bodyPr/>
        <a:lstStyle/>
        <a:p>
          <a:endParaRPr lang="en-US"/>
        </a:p>
      </dgm:t>
    </dgm:pt>
    <dgm:pt modelId="{B5FB23CC-890C-1842-909D-09EEA4972535}" type="sibTrans" cxnId="{B486B11D-DC63-B746-B894-EED54D7F40A2}">
      <dgm:prSet/>
      <dgm:spPr/>
      <dgm:t>
        <a:bodyPr/>
        <a:lstStyle/>
        <a:p>
          <a:endParaRPr lang="en-US"/>
        </a:p>
      </dgm:t>
    </dgm:pt>
    <dgm:pt modelId="{C13ED625-C938-7B46-9909-323C29531198}">
      <dgm:prSet phldrT="[Text]"/>
      <dgm:spPr/>
      <dgm:t>
        <a:bodyPr/>
        <a:lstStyle/>
        <a:p>
          <a:r>
            <a:rPr lang="en-US" dirty="0" smtClean="0"/>
            <a:t>CLASSIFY THE CONNECTEDNESS </a:t>
          </a:r>
          <a:endParaRPr lang="en-US" dirty="0"/>
        </a:p>
      </dgm:t>
    </dgm:pt>
    <dgm:pt modelId="{4629BF6E-2564-DD45-8C95-1BFF8EB2B76B}" type="parTrans" cxnId="{23B62241-7221-4045-8ADF-E4281288E115}">
      <dgm:prSet/>
      <dgm:spPr/>
      <dgm:t>
        <a:bodyPr/>
        <a:lstStyle/>
        <a:p>
          <a:endParaRPr lang="en-US"/>
        </a:p>
      </dgm:t>
    </dgm:pt>
    <dgm:pt modelId="{F918C0F9-AA76-C44B-B223-ACD03E2E4F50}" type="sibTrans" cxnId="{23B62241-7221-4045-8ADF-E4281288E115}">
      <dgm:prSet/>
      <dgm:spPr/>
      <dgm:t>
        <a:bodyPr/>
        <a:lstStyle/>
        <a:p>
          <a:endParaRPr lang="en-US"/>
        </a:p>
      </dgm:t>
    </dgm:pt>
    <dgm:pt modelId="{AA84DE68-6CA5-994F-8304-8A75BDFE156C}">
      <dgm:prSet phldrT="[Text]"/>
      <dgm:spPr/>
      <dgm:t>
        <a:bodyPr/>
        <a:lstStyle/>
        <a:p>
          <a:r>
            <a:rPr lang="en-US" dirty="0" smtClean="0"/>
            <a:t>High (direct co-authors)</a:t>
          </a:r>
          <a:endParaRPr lang="en-US" dirty="0"/>
        </a:p>
      </dgm:t>
    </dgm:pt>
    <dgm:pt modelId="{E84E933D-4A3C-9E4B-97FD-4416FDE61DE9}" type="parTrans" cxnId="{E06552C5-B0C3-FC40-8FF0-8482D4568FBE}">
      <dgm:prSet/>
      <dgm:spPr/>
      <dgm:t>
        <a:bodyPr/>
        <a:lstStyle/>
        <a:p>
          <a:endParaRPr lang="en-US"/>
        </a:p>
      </dgm:t>
    </dgm:pt>
    <dgm:pt modelId="{3B52A5B9-AFF7-0A44-9FBE-D657FC1CE26D}" type="sibTrans" cxnId="{E06552C5-B0C3-FC40-8FF0-8482D4568FBE}">
      <dgm:prSet/>
      <dgm:spPr/>
      <dgm:t>
        <a:bodyPr/>
        <a:lstStyle/>
        <a:p>
          <a:endParaRPr lang="en-US"/>
        </a:p>
      </dgm:t>
    </dgm:pt>
    <dgm:pt modelId="{398DF279-F59C-1746-853F-87E8954E47E5}">
      <dgm:prSet phldrT="[Text]" custT="1"/>
      <dgm:spPr/>
      <dgm:t>
        <a:bodyPr/>
        <a:lstStyle/>
        <a:p>
          <a:r>
            <a:rPr lang="en-US" sz="1900" dirty="0" smtClean="0"/>
            <a:t>Medium (have a common connection)</a:t>
          </a:r>
          <a:endParaRPr lang="en-US" sz="1900" dirty="0"/>
        </a:p>
      </dgm:t>
    </dgm:pt>
    <dgm:pt modelId="{D7E9F224-ADA1-034C-B8C6-8CDFA5F747D0}" type="parTrans" cxnId="{1B871ED2-9FA1-8943-B219-6DB6A02294A7}">
      <dgm:prSet/>
      <dgm:spPr/>
      <dgm:t>
        <a:bodyPr/>
        <a:lstStyle/>
        <a:p>
          <a:endParaRPr lang="en-US"/>
        </a:p>
      </dgm:t>
    </dgm:pt>
    <dgm:pt modelId="{54934E28-1933-3A43-B6DC-EDC2138E65E6}" type="sibTrans" cxnId="{1B871ED2-9FA1-8943-B219-6DB6A02294A7}">
      <dgm:prSet/>
      <dgm:spPr/>
      <dgm:t>
        <a:bodyPr/>
        <a:lstStyle/>
        <a:p>
          <a:endParaRPr lang="en-US"/>
        </a:p>
      </dgm:t>
    </dgm:pt>
    <dgm:pt modelId="{55633330-7531-E444-8375-1F9AABED7BC7}">
      <dgm:prSet phldrT="[Text]" custT="1"/>
      <dgm:spPr/>
      <dgm:t>
        <a:bodyPr/>
        <a:lstStyle/>
        <a:p>
          <a:r>
            <a:rPr lang="en-US" sz="1900" dirty="0" smtClean="0"/>
            <a:t>Low (no common connection)</a:t>
          </a:r>
          <a:endParaRPr lang="en-US" sz="1900" dirty="0"/>
        </a:p>
      </dgm:t>
    </dgm:pt>
    <dgm:pt modelId="{22CE0EE5-3EEA-114F-9E59-757DBD91ECB5}" type="parTrans" cxnId="{8F8B9C7B-ADA3-6A4E-AFB7-30D401DDD17B}">
      <dgm:prSet/>
      <dgm:spPr/>
      <dgm:t>
        <a:bodyPr/>
        <a:lstStyle/>
        <a:p>
          <a:endParaRPr lang="en-US"/>
        </a:p>
      </dgm:t>
    </dgm:pt>
    <dgm:pt modelId="{610A0B06-08AA-774E-98F5-EC57FD4AE5F9}" type="sibTrans" cxnId="{8F8B9C7B-ADA3-6A4E-AFB7-30D401DDD17B}">
      <dgm:prSet/>
      <dgm:spPr/>
      <dgm:t>
        <a:bodyPr/>
        <a:lstStyle/>
        <a:p>
          <a:endParaRPr lang="en-US"/>
        </a:p>
      </dgm:t>
    </dgm:pt>
    <dgm:pt modelId="{2A83B516-E3D5-4544-9776-23D0C0564A3F}" type="pres">
      <dgm:prSet presAssocID="{6B1DC526-71AD-164A-99D2-EE9817D38B6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0A1951-58A3-4943-AD1F-2046AB4CDF49}" type="pres">
      <dgm:prSet presAssocID="{C13ED625-C938-7B46-9909-323C29531198}" presName="boxAndChildren" presStyleCnt="0"/>
      <dgm:spPr/>
    </dgm:pt>
    <dgm:pt modelId="{F11C3EBF-CDB4-8949-9A0C-6D9ECE004B85}" type="pres">
      <dgm:prSet presAssocID="{C13ED625-C938-7B46-9909-323C29531198}" presName="parentTextBox" presStyleLbl="node1" presStyleIdx="0" presStyleCnt="3"/>
      <dgm:spPr/>
      <dgm:t>
        <a:bodyPr/>
        <a:lstStyle/>
        <a:p>
          <a:endParaRPr lang="en-US"/>
        </a:p>
      </dgm:t>
    </dgm:pt>
    <dgm:pt modelId="{92C70724-7378-AF45-97DD-54BFD5119BED}" type="pres">
      <dgm:prSet presAssocID="{C13ED625-C938-7B46-9909-323C29531198}" presName="entireBox" presStyleLbl="node1" presStyleIdx="0" presStyleCnt="3"/>
      <dgm:spPr/>
      <dgm:t>
        <a:bodyPr/>
        <a:lstStyle/>
        <a:p>
          <a:endParaRPr lang="en-US"/>
        </a:p>
      </dgm:t>
    </dgm:pt>
    <dgm:pt modelId="{C9D3A1A2-B3DB-C845-8AB4-8585EBFD0AF9}" type="pres">
      <dgm:prSet presAssocID="{C13ED625-C938-7B46-9909-323C29531198}" presName="descendantBox" presStyleCnt="0"/>
      <dgm:spPr/>
    </dgm:pt>
    <dgm:pt modelId="{695773D8-3D89-C14A-A88C-21BCA0542212}" type="pres">
      <dgm:prSet presAssocID="{AA84DE68-6CA5-994F-8304-8A75BDFE156C}" presName="childTextBox" presStyleLbl="f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28260E-68F8-6F45-98BA-CC24CB9823CA}" type="pres">
      <dgm:prSet presAssocID="{398DF279-F59C-1746-853F-87E8954E47E5}" presName="childTextBox" presStyleLbl="f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CF28B8-0B93-8240-9D50-69FED7C0ED12}" type="pres">
      <dgm:prSet presAssocID="{55633330-7531-E444-8375-1F9AABED7BC7}" presName="childTextBox" presStyleLbl="f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DDD71-DB7D-E24F-AD03-B3EA95099748}" type="pres">
      <dgm:prSet presAssocID="{5670DDE7-8D45-BA4B-B743-8D90073C208B}" presName="sp" presStyleCnt="0"/>
      <dgm:spPr/>
    </dgm:pt>
    <dgm:pt modelId="{5485B637-3BAB-584B-8896-DCDC95F333E1}" type="pres">
      <dgm:prSet presAssocID="{CD50394A-3F7A-5249-B447-D1AF3A0AC209}" presName="arrowAndChildren" presStyleCnt="0"/>
      <dgm:spPr/>
    </dgm:pt>
    <dgm:pt modelId="{44EAF657-4240-8242-83F8-7F7762EBF858}" type="pres">
      <dgm:prSet presAssocID="{CD50394A-3F7A-5249-B447-D1AF3A0AC209}" presName="parentTextArrow" presStyleLbl="node1" presStyleIdx="0" presStyleCnt="3"/>
      <dgm:spPr/>
      <dgm:t>
        <a:bodyPr/>
        <a:lstStyle/>
        <a:p>
          <a:endParaRPr lang="en-US"/>
        </a:p>
      </dgm:t>
    </dgm:pt>
    <dgm:pt modelId="{498F0962-6620-E14A-BA47-36E70FFAD3DD}" type="pres">
      <dgm:prSet presAssocID="{CD50394A-3F7A-5249-B447-D1AF3A0AC209}" presName="arrow" presStyleLbl="node1" presStyleIdx="1" presStyleCnt="3"/>
      <dgm:spPr/>
      <dgm:t>
        <a:bodyPr/>
        <a:lstStyle/>
        <a:p>
          <a:endParaRPr lang="en-US"/>
        </a:p>
      </dgm:t>
    </dgm:pt>
    <dgm:pt modelId="{AC13D3E5-730A-F049-9C8B-7EC86AB28856}" type="pres">
      <dgm:prSet presAssocID="{CD50394A-3F7A-5249-B447-D1AF3A0AC209}" presName="descendantArrow" presStyleCnt="0"/>
      <dgm:spPr/>
    </dgm:pt>
    <dgm:pt modelId="{9834130D-B0A1-3F46-9FC3-A830EEDDCC16}" type="pres">
      <dgm:prSet presAssocID="{A563995F-FC41-B24A-B1A8-AE43B6E788ED}" presName="childTextArrow" presStyleLbl="f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6BB612-C3D1-1244-A94C-40BC0BC1C3A8}" type="pres">
      <dgm:prSet presAssocID="{E8B19D31-3D21-6847-A104-237BB6EFC9FB}" presName="sp" presStyleCnt="0"/>
      <dgm:spPr/>
    </dgm:pt>
    <dgm:pt modelId="{4473CC0F-9D64-D74D-A3FD-FC9F911D2E91}" type="pres">
      <dgm:prSet presAssocID="{BFA62238-9259-4C42-84A1-AF60E18D0D5F}" presName="arrowAndChildren" presStyleCnt="0"/>
      <dgm:spPr/>
    </dgm:pt>
    <dgm:pt modelId="{E74B9642-B210-004A-8892-BE51227D1CC0}" type="pres">
      <dgm:prSet presAssocID="{BFA62238-9259-4C42-84A1-AF60E18D0D5F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E52A9F2E-C690-944A-B7F9-FD12D0437A43}" type="pres">
      <dgm:prSet presAssocID="{BFA62238-9259-4C42-84A1-AF60E18D0D5F}" presName="arrow" presStyleLbl="node1" presStyleIdx="2" presStyleCnt="3"/>
      <dgm:spPr/>
      <dgm:t>
        <a:bodyPr/>
        <a:lstStyle/>
        <a:p>
          <a:endParaRPr lang="en-US"/>
        </a:p>
      </dgm:t>
    </dgm:pt>
    <dgm:pt modelId="{128A4C63-6E10-1441-A743-4DFBCCB58B60}" type="pres">
      <dgm:prSet presAssocID="{BFA62238-9259-4C42-84A1-AF60E18D0D5F}" presName="descendantArrow" presStyleCnt="0"/>
      <dgm:spPr/>
    </dgm:pt>
    <dgm:pt modelId="{8A15AE65-DEC6-1846-9887-1FC0CA95DBEB}" type="pres">
      <dgm:prSet presAssocID="{0EA6DED0-EB78-2A49-ADAD-2DE251F0F576}" presName="childTextArrow" presStyleLbl="f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871ED2-9FA1-8943-B219-6DB6A02294A7}" srcId="{C13ED625-C938-7B46-9909-323C29531198}" destId="{398DF279-F59C-1746-853F-87E8954E47E5}" srcOrd="1" destOrd="0" parTransId="{D7E9F224-ADA1-034C-B8C6-8CDFA5F747D0}" sibTransId="{54934E28-1933-3A43-B6DC-EDC2138E65E6}"/>
    <dgm:cxn modelId="{478C466D-A231-4EB6-928E-15AD7CB2EEE8}" type="presOf" srcId="{CD50394A-3F7A-5249-B447-D1AF3A0AC209}" destId="{44EAF657-4240-8242-83F8-7F7762EBF858}" srcOrd="0" destOrd="0" presId="urn:microsoft.com/office/officeart/2005/8/layout/process4"/>
    <dgm:cxn modelId="{CE483386-02A0-4C2B-BE1C-32616CEB0E40}" type="presOf" srcId="{55633330-7531-E444-8375-1F9AABED7BC7}" destId="{E5CF28B8-0B93-8240-9D50-69FED7C0ED12}" srcOrd="0" destOrd="0" presId="urn:microsoft.com/office/officeart/2005/8/layout/process4"/>
    <dgm:cxn modelId="{0E9EFF7F-DE8E-4FA7-BBBC-FB84CD40BE4D}" type="presOf" srcId="{CD50394A-3F7A-5249-B447-D1AF3A0AC209}" destId="{498F0962-6620-E14A-BA47-36E70FFAD3DD}" srcOrd="1" destOrd="0" presId="urn:microsoft.com/office/officeart/2005/8/layout/process4"/>
    <dgm:cxn modelId="{35197AEA-40F3-44F4-8194-9C6F0EB4AC54}" type="presOf" srcId="{BFA62238-9259-4C42-84A1-AF60E18D0D5F}" destId="{E74B9642-B210-004A-8892-BE51227D1CC0}" srcOrd="0" destOrd="0" presId="urn:microsoft.com/office/officeart/2005/8/layout/process4"/>
    <dgm:cxn modelId="{3F1563C7-9CF1-4A0F-BB78-DF9CF05995D2}" type="presOf" srcId="{AA84DE68-6CA5-994F-8304-8A75BDFE156C}" destId="{695773D8-3D89-C14A-A88C-21BCA0542212}" srcOrd="0" destOrd="0" presId="urn:microsoft.com/office/officeart/2005/8/layout/process4"/>
    <dgm:cxn modelId="{CDF80E01-A693-4F87-BEDD-CC67F1A6C0C7}" type="presOf" srcId="{398DF279-F59C-1746-853F-87E8954E47E5}" destId="{CE28260E-68F8-6F45-98BA-CC24CB9823CA}" srcOrd="0" destOrd="0" presId="urn:microsoft.com/office/officeart/2005/8/layout/process4"/>
    <dgm:cxn modelId="{23B62241-7221-4045-8ADF-E4281288E115}" srcId="{6B1DC526-71AD-164A-99D2-EE9817D38B65}" destId="{C13ED625-C938-7B46-9909-323C29531198}" srcOrd="2" destOrd="0" parTransId="{4629BF6E-2564-DD45-8C95-1BFF8EB2B76B}" sibTransId="{F918C0F9-AA76-C44B-B223-ACD03E2E4F50}"/>
    <dgm:cxn modelId="{B486B11D-DC63-B746-B894-EED54D7F40A2}" srcId="{CD50394A-3F7A-5249-B447-D1AF3A0AC209}" destId="{A563995F-FC41-B24A-B1A8-AE43B6E788ED}" srcOrd="0" destOrd="0" parTransId="{3BACB4EC-D37E-1846-8181-DBB1C19AAF84}" sibTransId="{B5FB23CC-890C-1842-909D-09EEA4972535}"/>
    <dgm:cxn modelId="{FA5FAE5F-0997-4882-B274-90BC64F45C3F}" type="presOf" srcId="{6B1DC526-71AD-164A-99D2-EE9817D38B65}" destId="{2A83B516-E3D5-4544-9776-23D0C0564A3F}" srcOrd="0" destOrd="0" presId="urn:microsoft.com/office/officeart/2005/8/layout/process4"/>
    <dgm:cxn modelId="{E06552C5-B0C3-FC40-8FF0-8482D4568FBE}" srcId="{C13ED625-C938-7B46-9909-323C29531198}" destId="{AA84DE68-6CA5-994F-8304-8A75BDFE156C}" srcOrd="0" destOrd="0" parTransId="{E84E933D-4A3C-9E4B-97FD-4416FDE61DE9}" sibTransId="{3B52A5B9-AFF7-0A44-9FBE-D657FC1CE26D}"/>
    <dgm:cxn modelId="{1DB5B5EE-3DE8-4A54-A2A7-B09F213E1E14}" type="presOf" srcId="{A563995F-FC41-B24A-B1A8-AE43B6E788ED}" destId="{9834130D-B0A1-3F46-9FC3-A830EEDDCC16}" srcOrd="0" destOrd="0" presId="urn:microsoft.com/office/officeart/2005/8/layout/process4"/>
    <dgm:cxn modelId="{9FE7C11B-36B7-46C5-BF1E-7E5F51020C25}" type="presOf" srcId="{C13ED625-C938-7B46-9909-323C29531198}" destId="{92C70724-7378-AF45-97DD-54BFD5119BED}" srcOrd="1" destOrd="0" presId="urn:microsoft.com/office/officeart/2005/8/layout/process4"/>
    <dgm:cxn modelId="{8D5D2886-3AED-436E-A375-2A0F2DB2E04F}" type="presOf" srcId="{0EA6DED0-EB78-2A49-ADAD-2DE251F0F576}" destId="{8A15AE65-DEC6-1846-9887-1FC0CA95DBEB}" srcOrd="0" destOrd="0" presId="urn:microsoft.com/office/officeart/2005/8/layout/process4"/>
    <dgm:cxn modelId="{738AB825-7B3B-0843-8C1E-9600794CDE26}" srcId="{6B1DC526-71AD-164A-99D2-EE9817D38B65}" destId="{CD50394A-3F7A-5249-B447-D1AF3A0AC209}" srcOrd="1" destOrd="0" parTransId="{E04EF17B-0FAF-964A-8AD9-AA0CA6BBA705}" sibTransId="{5670DDE7-8D45-BA4B-B743-8D90073C208B}"/>
    <dgm:cxn modelId="{E6C95AAE-5571-49DB-AEFF-0B3D5D21820F}" type="presOf" srcId="{C13ED625-C938-7B46-9909-323C29531198}" destId="{F11C3EBF-CDB4-8949-9A0C-6D9ECE004B85}" srcOrd="0" destOrd="0" presId="urn:microsoft.com/office/officeart/2005/8/layout/process4"/>
    <dgm:cxn modelId="{978A542C-76D9-4D4E-9C58-AB9149BA704F}" srcId="{BFA62238-9259-4C42-84A1-AF60E18D0D5F}" destId="{0EA6DED0-EB78-2A49-ADAD-2DE251F0F576}" srcOrd="0" destOrd="0" parTransId="{BEA14B55-7ACF-7746-9CD0-A4BB0924148C}" sibTransId="{14F88A91-640B-8243-BDCC-9737EA75952B}"/>
    <dgm:cxn modelId="{D4AA30CE-B4C2-C343-9AF1-DAC63402FA5E}" srcId="{6B1DC526-71AD-164A-99D2-EE9817D38B65}" destId="{BFA62238-9259-4C42-84A1-AF60E18D0D5F}" srcOrd="0" destOrd="0" parTransId="{4A10F0E5-272D-F047-BA42-8BA6AB6D6EB8}" sibTransId="{E8B19D31-3D21-6847-A104-237BB6EFC9FB}"/>
    <dgm:cxn modelId="{8F8B9C7B-ADA3-6A4E-AFB7-30D401DDD17B}" srcId="{C13ED625-C938-7B46-9909-323C29531198}" destId="{55633330-7531-E444-8375-1F9AABED7BC7}" srcOrd="2" destOrd="0" parTransId="{22CE0EE5-3EEA-114F-9E59-757DBD91ECB5}" sibTransId="{610A0B06-08AA-774E-98F5-EC57FD4AE5F9}"/>
    <dgm:cxn modelId="{EC26E759-A205-4B25-B224-E49E513031F9}" type="presOf" srcId="{BFA62238-9259-4C42-84A1-AF60E18D0D5F}" destId="{E52A9F2E-C690-944A-B7F9-FD12D0437A43}" srcOrd="1" destOrd="0" presId="urn:microsoft.com/office/officeart/2005/8/layout/process4"/>
    <dgm:cxn modelId="{EEAE4434-5D6B-4CAC-9A71-5D40672B8C08}" type="presParOf" srcId="{2A83B516-E3D5-4544-9776-23D0C0564A3F}" destId="{7F0A1951-58A3-4943-AD1F-2046AB4CDF49}" srcOrd="0" destOrd="0" presId="urn:microsoft.com/office/officeart/2005/8/layout/process4"/>
    <dgm:cxn modelId="{38F01A65-05EC-4AF5-BC59-903DEB84C591}" type="presParOf" srcId="{7F0A1951-58A3-4943-AD1F-2046AB4CDF49}" destId="{F11C3EBF-CDB4-8949-9A0C-6D9ECE004B85}" srcOrd="0" destOrd="0" presId="urn:microsoft.com/office/officeart/2005/8/layout/process4"/>
    <dgm:cxn modelId="{B09A41A1-0EBA-4CCA-8D6A-A0E4B56A535B}" type="presParOf" srcId="{7F0A1951-58A3-4943-AD1F-2046AB4CDF49}" destId="{92C70724-7378-AF45-97DD-54BFD5119BED}" srcOrd="1" destOrd="0" presId="urn:microsoft.com/office/officeart/2005/8/layout/process4"/>
    <dgm:cxn modelId="{0D6F9353-3173-4D16-B4D1-DB4633519DA0}" type="presParOf" srcId="{7F0A1951-58A3-4943-AD1F-2046AB4CDF49}" destId="{C9D3A1A2-B3DB-C845-8AB4-8585EBFD0AF9}" srcOrd="2" destOrd="0" presId="urn:microsoft.com/office/officeart/2005/8/layout/process4"/>
    <dgm:cxn modelId="{0BF65142-CC62-434E-8710-F22BE8A4895B}" type="presParOf" srcId="{C9D3A1A2-B3DB-C845-8AB4-8585EBFD0AF9}" destId="{695773D8-3D89-C14A-A88C-21BCA0542212}" srcOrd="0" destOrd="0" presId="urn:microsoft.com/office/officeart/2005/8/layout/process4"/>
    <dgm:cxn modelId="{582676DC-7979-405C-A224-EBA14F907FF0}" type="presParOf" srcId="{C9D3A1A2-B3DB-C845-8AB4-8585EBFD0AF9}" destId="{CE28260E-68F8-6F45-98BA-CC24CB9823CA}" srcOrd="1" destOrd="0" presId="urn:microsoft.com/office/officeart/2005/8/layout/process4"/>
    <dgm:cxn modelId="{BAC62E0E-4C4D-496B-B3DD-C0792147FB06}" type="presParOf" srcId="{C9D3A1A2-B3DB-C845-8AB4-8585EBFD0AF9}" destId="{E5CF28B8-0B93-8240-9D50-69FED7C0ED12}" srcOrd="2" destOrd="0" presId="urn:microsoft.com/office/officeart/2005/8/layout/process4"/>
    <dgm:cxn modelId="{1D98BDC5-D4E3-43D8-AABC-B9B463DFF02B}" type="presParOf" srcId="{2A83B516-E3D5-4544-9776-23D0C0564A3F}" destId="{98FDDD71-DB7D-E24F-AD03-B3EA95099748}" srcOrd="1" destOrd="0" presId="urn:microsoft.com/office/officeart/2005/8/layout/process4"/>
    <dgm:cxn modelId="{8C7D8145-791D-4E4B-9761-78402BDB6259}" type="presParOf" srcId="{2A83B516-E3D5-4544-9776-23D0C0564A3F}" destId="{5485B637-3BAB-584B-8896-DCDC95F333E1}" srcOrd="2" destOrd="0" presId="urn:microsoft.com/office/officeart/2005/8/layout/process4"/>
    <dgm:cxn modelId="{3F40B474-2D15-49FA-AA57-AE0A76210E10}" type="presParOf" srcId="{5485B637-3BAB-584B-8896-DCDC95F333E1}" destId="{44EAF657-4240-8242-83F8-7F7762EBF858}" srcOrd="0" destOrd="0" presId="urn:microsoft.com/office/officeart/2005/8/layout/process4"/>
    <dgm:cxn modelId="{CE099B42-89E0-4BA9-BC13-E08BE867B0A5}" type="presParOf" srcId="{5485B637-3BAB-584B-8896-DCDC95F333E1}" destId="{498F0962-6620-E14A-BA47-36E70FFAD3DD}" srcOrd="1" destOrd="0" presId="urn:microsoft.com/office/officeart/2005/8/layout/process4"/>
    <dgm:cxn modelId="{37E2BE42-6B67-4AAB-B8CC-595958EEDC68}" type="presParOf" srcId="{5485B637-3BAB-584B-8896-DCDC95F333E1}" destId="{AC13D3E5-730A-F049-9C8B-7EC86AB28856}" srcOrd="2" destOrd="0" presId="urn:microsoft.com/office/officeart/2005/8/layout/process4"/>
    <dgm:cxn modelId="{A145A6F7-EAC6-40C8-92B3-CD209010A92D}" type="presParOf" srcId="{AC13D3E5-730A-F049-9C8B-7EC86AB28856}" destId="{9834130D-B0A1-3F46-9FC3-A830EEDDCC16}" srcOrd="0" destOrd="0" presId="urn:microsoft.com/office/officeart/2005/8/layout/process4"/>
    <dgm:cxn modelId="{0EDBD73E-2BBA-46F0-8ED7-DB6F2B119205}" type="presParOf" srcId="{2A83B516-E3D5-4544-9776-23D0C0564A3F}" destId="{C86BB612-C3D1-1244-A94C-40BC0BC1C3A8}" srcOrd="3" destOrd="0" presId="urn:microsoft.com/office/officeart/2005/8/layout/process4"/>
    <dgm:cxn modelId="{4462555C-03A2-461F-A621-EA4D7BAECEC8}" type="presParOf" srcId="{2A83B516-E3D5-4544-9776-23D0C0564A3F}" destId="{4473CC0F-9D64-D74D-A3FD-FC9F911D2E91}" srcOrd="4" destOrd="0" presId="urn:microsoft.com/office/officeart/2005/8/layout/process4"/>
    <dgm:cxn modelId="{CC819E67-F954-40BE-987E-432FA9519D36}" type="presParOf" srcId="{4473CC0F-9D64-D74D-A3FD-FC9F911D2E91}" destId="{E74B9642-B210-004A-8892-BE51227D1CC0}" srcOrd="0" destOrd="0" presId="urn:microsoft.com/office/officeart/2005/8/layout/process4"/>
    <dgm:cxn modelId="{A2E137C2-15C9-40F5-A54D-6BE23F673117}" type="presParOf" srcId="{4473CC0F-9D64-D74D-A3FD-FC9F911D2E91}" destId="{E52A9F2E-C690-944A-B7F9-FD12D0437A43}" srcOrd="1" destOrd="0" presId="urn:microsoft.com/office/officeart/2005/8/layout/process4"/>
    <dgm:cxn modelId="{C9E63A28-A130-4D3F-AD16-22482C7D8252}" type="presParOf" srcId="{4473CC0F-9D64-D74D-A3FD-FC9F911D2E91}" destId="{128A4C63-6E10-1441-A743-4DFBCCB58B60}" srcOrd="2" destOrd="0" presId="urn:microsoft.com/office/officeart/2005/8/layout/process4"/>
    <dgm:cxn modelId="{CE1937B3-778E-4A8C-B1F3-5AA4164ED704}" type="presParOf" srcId="{128A4C63-6E10-1441-A743-4DFBCCB58B60}" destId="{8A15AE65-DEC6-1846-9887-1FC0CA95DBE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292FB0D-6FE4-4242-9617-699137B734D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339CF5-8F3A-F546-8228-3E91F6E86CF6}">
      <dgm:prSet phldrT="[Text]"/>
      <dgm:spPr/>
      <dgm:t>
        <a:bodyPr/>
        <a:lstStyle/>
        <a:p>
          <a:r>
            <a:rPr lang="en-US" dirty="0" smtClean="0"/>
            <a:t>CALCULATE CO-AUTHORSHIP INCLINATION FOR BOTH AUTHORS</a:t>
          </a:r>
          <a:endParaRPr lang="en-US" dirty="0"/>
        </a:p>
      </dgm:t>
    </dgm:pt>
    <dgm:pt modelId="{89F58A2B-8E92-F340-90D8-2A752B90CB06}" type="parTrans" cxnId="{E16C2B40-34DE-4F4B-A071-907A20CFEA8F}">
      <dgm:prSet/>
      <dgm:spPr/>
      <dgm:t>
        <a:bodyPr/>
        <a:lstStyle/>
        <a:p>
          <a:endParaRPr lang="en-US"/>
        </a:p>
      </dgm:t>
    </dgm:pt>
    <dgm:pt modelId="{6F043BC4-E1D4-3C49-941E-C4A99D561D99}" type="sibTrans" cxnId="{E16C2B40-34DE-4F4B-A071-907A20CFEA8F}">
      <dgm:prSet/>
      <dgm:spPr/>
      <dgm:t>
        <a:bodyPr/>
        <a:lstStyle/>
        <a:p>
          <a:endParaRPr lang="en-US"/>
        </a:p>
      </dgm:t>
    </dgm:pt>
    <dgm:pt modelId="{E4C4AD88-581A-004A-B46B-9A549B803265}">
      <dgm:prSet phldrT="[Text]" custT="1"/>
      <dgm:spPr/>
      <dgm:t>
        <a:bodyPr/>
        <a:lstStyle/>
        <a:p>
          <a:r>
            <a:rPr lang="en-US" sz="1600" dirty="0" smtClean="0"/>
            <a:t>Size(CS(A)) and Size(CS(B))</a:t>
          </a:r>
          <a:endParaRPr lang="en-US" sz="1600" dirty="0"/>
        </a:p>
      </dgm:t>
    </dgm:pt>
    <dgm:pt modelId="{46E454E7-D265-3946-B15C-137246CA0B32}" type="parTrans" cxnId="{E3B803FB-A85A-934B-961C-9D4C5519F47B}">
      <dgm:prSet/>
      <dgm:spPr/>
      <dgm:t>
        <a:bodyPr/>
        <a:lstStyle/>
        <a:p>
          <a:endParaRPr lang="en-US"/>
        </a:p>
      </dgm:t>
    </dgm:pt>
    <dgm:pt modelId="{35EAF336-40A6-8244-951E-6AEF8AE6F30A}" type="sibTrans" cxnId="{E3B803FB-A85A-934B-961C-9D4C5519F47B}">
      <dgm:prSet/>
      <dgm:spPr/>
      <dgm:t>
        <a:bodyPr/>
        <a:lstStyle/>
        <a:p>
          <a:endParaRPr lang="en-US"/>
        </a:p>
      </dgm:t>
    </dgm:pt>
    <dgm:pt modelId="{6EE96E60-5585-DC4F-9E08-66D9EC9C4CDB}">
      <dgm:prSet phldrT="[Text]"/>
      <dgm:spPr/>
      <dgm:t>
        <a:bodyPr/>
        <a:lstStyle/>
        <a:p>
          <a:r>
            <a:rPr lang="en-US" dirty="0" smtClean="0"/>
            <a:t>CALCULATE EFFECTIVE CO-AUTHORSHIP INCLINATION OF THE INPUT PAIR</a:t>
          </a:r>
          <a:endParaRPr lang="en-US" dirty="0"/>
        </a:p>
      </dgm:t>
    </dgm:pt>
    <dgm:pt modelId="{97897BEB-EA46-0441-A4D9-548EB13A36FC}" type="parTrans" cxnId="{DE435539-374D-184D-87B8-0CDC7C2DC238}">
      <dgm:prSet/>
      <dgm:spPr/>
      <dgm:t>
        <a:bodyPr/>
        <a:lstStyle/>
        <a:p>
          <a:endParaRPr lang="en-US"/>
        </a:p>
      </dgm:t>
    </dgm:pt>
    <dgm:pt modelId="{422E0553-BFDD-FC4F-9A11-4A82E514D15C}" type="sibTrans" cxnId="{DE435539-374D-184D-87B8-0CDC7C2DC238}">
      <dgm:prSet/>
      <dgm:spPr/>
      <dgm:t>
        <a:bodyPr/>
        <a:lstStyle/>
        <a:p>
          <a:endParaRPr lang="en-US"/>
        </a:p>
      </dgm:t>
    </dgm:pt>
    <dgm:pt modelId="{F582F6C7-6A01-3B44-82D2-2FB9369D2DFF}">
      <dgm:prSet phldrT="[Text]" custT="1"/>
      <dgm:spPr/>
      <dgm:t>
        <a:bodyPr/>
        <a:lstStyle/>
        <a:p>
          <a:r>
            <a:rPr lang="en-US" sz="1600" dirty="0" smtClean="0"/>
            <a:t>Min (Size(CS(A)),Size(CS(B)))</a:t>
          </a:r>
          <a:endParaRPr lang="en-US" sz="1600" dirty="0"/>
        </a:p>
      </dgm:t>
    </dgm:pt>
    <dgm:pt modelId="{2EF3B8EE-6D9A-C747-92F6-1033A4C6518D}" type="parTrans" cxnId="{3A63A796-73EF-1041-AF35-FC911C4D8EAF}">
      <dgm:prSet/>
      <dgm:spPr/>
      <dgm:t>
        <a:bodyPr/>
        <a:lstStyle/>
        <a:p>
          <a:endParaRPr lang="en-US"/>
        </a:p>
      </dgm:t>
    </dgm:pt>
    <dgm:pt modelId="{A1E522AA-CADE-ED4A-94B0-E2403B021FC5}" type="sibTrans" cxnId="{3A63A796-73EF-1041-AF35-FC911C4D8EAF}">
      <dgm:prSet/>
      <dgm:spPr/>
      <dgm:t>
        <a:bodyPr/>
        <a:lstStyle/>
        <a:p>
          <a:endParaRPr lang="en-US"/>
        </a:p>
      </dgm:t>
    </dgm:pt>
    <dgm:pt modelId="{47332BDB-EA99-F64A-B623-2B35A9634EAA}">
      <dgm:prSet phldrT="[Text]" custT="1"/>
      <dgm:spPr/>
      <dgm:t>
        <a:bodyPr/>
        <a:lstStyle/>
        <a:p>
          <a:r>
            <a:rPr lang="en-US" sz="1600" dirty="0" smtClean="0"/>
            <a:t>Assume authors A &amp; B</a:t>
          </a:r>
          <a:endParaRPr lang="en-US" sz="1600" dirty="0"/>
        </a:p>
      </dgm:t>
    </dgm:pt>
    <dgm:pt modelId="{81EF474C-F277-6C4A-9F52-AE53794491A8}" type="parTrans" cxnId="{0A91084A-6D54-4D45-ADF8-3643EBC14195}">
      <dgm:prSet/>
      <dgm:spPr/>
      <dgm:t>
        <a:bodyPr/>
        <a:lstStyle/>
        <a:p>
          <a:endParaRPr lang="en-US"/>
        </a:p>
      </dgm:t>
    </dgm:pt>
    <dgm:pt modelId="{1B2CAC4A-80A9-F042-87A0-4CD48504E80C}" type="sibTrans" cxnId="{0A91084A-6D54-4D45-ADF8-3643EBC14195}">
      <dgm:prSet/>
      <dgm:spPr/>
      <dgm:t>
        <a:bodyPr/>
        <a:lstStyle/>
        <a:p>
          <a:endParaRPr lang="en-US"/>
        </a:p>
      </dgm:t>
    </dgm:pt>
    <dgm:pt modelId="{BD04D89D-46B3-B549-83BA-42D57F3AD78C}">
      <dgm:prSet phldrT="[Text]" custT="1"/>
      <dgm:spPr/>
      <dgm:t>
        <a:bodyPr/>
        <a:lstStyle/>
        <a:p>
          <a:r>
            <a:rPr lang="en-US" sz="1600" dirty="0" smtClean="0"/>
            <a:t>Based on assumption that both authors need to have high Co-authorship Inclination</a:t>
          </a:r>
          <a:endParaRPr lang="en-US" sz="1600" dirty="0"/>
        </a:p>
      </dgm:t>
    </dgm:pt>
    <dgm:pt modelId="{9081938E-61A8-3540-B0FE-FB16E43CDB4A}" type="parTrans" cxnId="{FC9E0FA4-F6FE-9B43-A1D8-CAA43E4F8283}">
      <dgm:prSet/>
      <dgm:spPr/>
      <dgm:t>
        <a:bodyPr/>
        <a:lstStyle/>
        <a:p>
          <a:endParaRPr lang="en-US"/>
        </a:p>
      </dgm:t>
    </dgm:pt>
    <dgm:pt modelId="{027F1930-5695-0849-9315-3806EAD11A7D}" type="sibTrans" cxnId="{FC9E0FA4-F6FE-9B43-A1D8-CAA43E4F8283}">
      <dgm:prSet/>
      <dgm:spPr/>
      <dgm:t>
        <a:bodyPr/>
        <a:lstStyle/>
        <a:p>
          <a:endParaRPr lang="en-US"/>
        </a:p>
      </dgm:t>
    </dgm:pt>
    <dgm:pt modelId="{E0011794-8EAF-EB4F-8ADB-0A556B5401D7}">
      <dgm:prSet phldrT="[Text]" custT="1"/>
      <dgm:spPr/>
      <dgm:t>
        <a:bodyPr/>
        <a:lstStyle/>
        <a:p>
          <a:r>
            <a:rPr lang="en-US" sz="1600" dirty="0" smtClean="0"/>
            <a:t>Low (at least one author has low co-authorship inclination)</a:t>
          </a:r>
          <a:endParaRPr lang="en-US" sz="1600" dirty="0"/>
        </a:p>
      </dgm:t>
    </dgm:pt>
    <dgm:pt modelId="{640F276A-66F1-684B-A4E8-C12D7B604584}">
      <dgm:prSet phldrT="[Text]" custT="1"/>
      <dgm:spPr/>
      <dgm:t>
        <a:bodyPr/>
        <a:lstStyle/>
        <a:p>
          <a:r>
            <a:rPr lang="en-US" sz="1600" dirty="0" smtClean="0"/>
            <a:t>Medium (at least one author has a medium inclination to co-author with others)</a:t>
          </a:r>
          <a:endParaRPr lang="en-US" sz="1600" dirty="0"/>
        </a:p>
      </dgm:t>
    </dgm:pt>
    <dgm:pt modelId="{B46A931F-F4A1-B743-BF1F-D1848A4E21CE}">
      <dgm:prSet phldrT="[Text]" custT="1"/>
      <dgm:spPr/>
      <dgm:t>
        <a:bodyPr/>
        <a:lstStyle/>
        <a:p>
          <a:r>
            <a:rPr lang="en-US" sz="1600" dirty="0" smtClean="0"/>
            <a:t>High (both authors are highly inclined to co-author with others)</a:t>
          </a:r>
          <a:endParaRPr lang="en-US" sz="1600" dirty="0"/>
        </a:p>
      </dgm:t>
    </dgm:pt>
    <dgm:pt modelId="{FE52B04E-4108-8249-B99C-1C655629F842}">
      <dgm:prSet phldrT="[Text]"/>
      <dgm:spPr/>
      <dgm:t>
        <a:bodyPr/>
        <a:lstStyle/>
        <a:p>
          <a:r>
            <a:rPr lang="en-US" dirty="0" smtClean="0"/>
            <a:t>CLASSIFY EFFECTIVE CO-AUTHORSHIP INCLINATION</a:t>
          </a:r>
          <a:endParaRPr lang="en-US" dirty="0"/>
        </a:p>
      </dgm:t>
    </dgm:pt>
    <dgm:pt modelId="{F0DCA5E8-CE3F-2549-9062-6D8E03999CE6}" type="sibTrans" cxnId="{195576CA-4833-4B44-A309-171391DF4A42}">
      <dgm:prSet/>
      <dgm:spPr/>
      <dgm:t>
        <a:bodyPr/>
        <a:lstStyle/>
        <a:p>
          <a:endParaRPr lang="en-US"/>
        </a:p>
      </dgm:t>
    </dgm:pt>
    <dgm:pt modelId="{5F2F28C4-B864-A14B-A4BC-1BB1E80E3397}" type="parTrans" cxnId="{195576CA-4833-4B44-A309-171391DF4A42}">
      <dgm:prSet/>
      <dgm:spPr/>
      <dgm:t>
        <a:bodyPr/>
        <a:lstStyle/>
        <a:p>
          <a:endParaRPr lang="en-US"/>
        </a:p>
      </dgm:t>
    </dgm:pt>
    <dgm:pt modelId="{2806B007-FB2B-0D4C-9CDD-89A6FBA624B0}" type="sibTrans" cxnId="{ED779694-5666-934A-8948-6638303D18FD}">
      <dgm:prSet/>
      <dgm:spPr/>
      <dgm:t>
        <a:bodyPr/>
        <a:lstStyle/>
        <a:p>
          <a:endParaRPr lang="en-US"/>
        </a:p>
      </dgm:t>
    </dgm:pt>
    <dgm:pt modelId="{F383E0EC-A2ED-B440-9446-9A7C72A1F413}" type="parTrans" cxnId="{ED779694-5666-934A-8948-6638303D18FD}">
      <dgm:prSet/>
      <dgm:spPr/>
      <dgm:t>
        <a:bodyPr/>
        <a:lstStyle/>
        <a:p>
          <a:endParaRPr lang="en-US"/>
        </a:p>
      </dgm:t>
    </dgm:pt>
    <dgm:pt modelId="{9BE8C36D-0D4F-E448-9939-3241213E44F1}" type="sibTrans" cxnId="{7DD98260-9A93-BA42-BE15-2CE27806EA5C}">
      <dgm:prSet/>
      <dgm:spPr/>
      <dgm:t>
        <a:bodyPr/>
        <a:lstStyle/>
        <a:p>
          <a:endParaRPr lang="en-US"/>
        </a:p>
      </dgm:t>
    </dgm:pt>
    <dgm:pt modelId="{23D91CCD-D125-B344-97A3-F4772B9E0ADA}" type="parTrans" cxnId="{7DD98260-9A93-BA42-BE15-2CE27806EA5C}">
      <dgm:prSet/>
      <dgm:spPr/>
      <dgm:t>
        <a:bodyPr/>
        <a:lstStyle/>
        <a:p>
          <a:endParaRPr lang="en-US"/>
        </a:p>
      </dgm:t>
    </dgm:pt>
    <dgm:pt modelId="{600719B3-F7C5-B844-B5AD-9FDC60725FC4}" type="sibTrans" cxnId="{9384DF4D-F573-5B48-9EBD-C3BF7E2FCCDF}">
      <dgm:prSet/>
      <dgm:spPr/>
      <dgm:t>
        <a:bodyPr/>
        <a:lstStyle/>
        <a:p>
          <a:endParaRPr lang="en-US"/>
        </a:p>
      </dgm:t>
    </dgm:pt>
    <dgm:pt modelId="{8FF2900C-4710-8449-9618-99688A8DBD45}" type="parTrans" cxnId="{9384DF4D-F573-5B48-9EBD-C3BF7E2FCCDF}">
      <dgm:prSet/>
      <dgm:spPr/>
      <dgm:t>
        <a:bodyPr/>
        <a:lstStyle/>
        <a:p>
          <a:endParaRPr lang="en-US"/>
        </a:p>
      </dgm:t>
    </dgm:pt>
    <dgm:pt modelId="{A45C3859-1BC8-AD48-9531-C30B94A7A20C}" type="pres">
      <dgm:prSet presAssocID="{1292FB0D-6FE4-4242-9617-699137B734D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66263C-9054-3440-8816-065570D9E616}" type="pres">
      <dgm:prSet presAssocID="{68339CF5-8F3A-F546-8228-3E91F6E86CF6}" presName="linNode" presStyleCnt="0"/>
      <dgm:spPr/>
    </dgm:pt>
    <dgm:pt modelId="{3645CDCB-B8A9-734C-A8A1-5FC9747FDD21}" type="pres">
      <dgm:prSet presAssocID="{68339CF5-8F3A-F546-8228-3E91F6E86CF6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E78B2-B4A4-9049-AC77-6231D7812426}" type="pres">
      <dgm:prSet presAssocID="{68339CF5-8F3A-F546-8228-3E91F6E86CF6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3B16BC-DB1B-1948-9EC4-1141BBD40778}" type="pres">
      <dgm:prSet presAssocID="{6F043BC4-E1D4-3C49-941E-C4A99D561D99}" presName="sp" presStyleCnt="0"/>
      <dgm:spPr/>
    </dgm:pt>
    <dgm:pt modelId="{8C9738F9-BC6D-6641-9660-605985C729A5}" type="pres">
      <dgm:prSet presAssocID="{6EE96E60-5585-DC4F-9E08-66D9EC9C4CDB}" presName="linNode" presStyleCnt="0"/>
      <dgm:spPr/>
    </dgm:pt>
    <dgm:pt modelId="{2A6AD365-5556-F343-B258-3E1FB57857FE}" type="pres">
      <dgm:prSet presAssocID="{6EE96E60-5585-DC4F-9E08-66D9EC9C4CDB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64BD15-6182-2D4A-97D5-B53752BA69ED}" type="pres">
      <dgm:prSet presAssocID="{6EE96E60-5585-DC4F-9E08-66D9EC9C4CDB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7F0C02-5C85-3F44-8D37-10C1BDB30778}" type="pres">
      <dgm:prSet presAssocID="{422E0553-BFDD-FC4F-9A11-4A82E514D15C}" presName="sp" presStyleCnt="0"/>
      <dgm:spPr/>
    </dgm:pt>
    <dgm:pt modelId="{FB0C6DF7-C724-FA48-AF7E-D0ADC49F1F3B}" type="pres">
      <dgm:prSet presAssocID="{FE52B04E-4108-8249-B99C-1C655629F842}" presName="linNode" presStyleCnt="0"/>
      <dgm:spPr/>
    </dgm:pt>
    <dgm:pt modelId="{58C19B5A-3600-3647-A5A2-1B7E1BBB26C3}" type="pres">
      <dgm:prSet presAssocID="{FE52B04E-4108-8249-B99C-1C655629F842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11F338-F97E-5C4E-99C4-640253E10AAC}" type="pres">
      <dgm:prSet presAssocID="{FE52B04E-4108-8249-B99C-1C655629F842}" presName="descendantText" presStyleLbl="alignAccFollowNode1" presStyleIdx="2" presStyleCnt="3" custScaleY="1336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0CF227-548B-4AEF-8047-B903B30A9BEA}" type="presOf" srcId="{6EE96E60-5585-DC4F-9E08-66D9EC9C4CDB}" destId="{2A6AD365-5556-F343-B258-3E1FB57857FE}" srcOrd="0" destOrd="0" presId="urn:microsoft.com/office/officeart/2005/8/layout/vList5"/>
    <dgm:cxn modelId="{F83E1DF9-441E-40DA-B274-128FBD75D974}" type="presOf" srcId="{B46A931F-F4A1-B743-BF1F-D1848A4E21CE}" destId="{AB11F338-F97E-5C4E-99C4-640253E10AAC}" srcOrd="0" destOrd="0" presId="urn:microsoft.com/office/officeart/2005/8/layout/vList5"/>
    <dgm:cxn modelId="{B251322B-0973-44F1-8839-6E8B81ACB38A}" type="presOf" srcId="{1292FB0D-6FE4-4242-9617-699137B734D3}" destId="{A45C3859-1BC8-AD48-9531-C30B94A7A20C}" srcOrd="0" destOrd="0" presId="urn:microsoft.com/office/officeart/2005/8/layout/vList5"/>
    <dgm:cxn modelId="{7DD98260-9A93-BA42-BE15-2CE27806EA5C}" srcId="{FE52B04E-4108-8249-B99C-1C655629F842}" destId="{640F276A-66F1-684B-A4E8-C12D7B604584}" srcOrd="1" destOrd="0" parTransId="{23D91CCD-D125-B344-97A3-F4772B9E0ADA}" sibTransId="{9BE8C36D-0D4F-E448-9939-3241213E44F1}"/>
    <dgm:cxn modelId="{3A63A796-73EF-1041-AF35-FC911C4D8EAF}" srcId="{6EE96E60-5585-DC4F-9E08-66D9EC9C4CDB}" destId="{F582F6C7-6A01-3B44-82D2-2FB9369D2DFF}" srcOrd="0" destOrd="0" parTransId="{2EF3B8EE-6D9A-C747-92F6-1033A4C6518D}" sibTransId="{A1E522AA-CADE-ED4A-94B0-E2403B021FC5}"/>
    <dgm:cxn modelId="{DE435539-374D-184D-87B8-0CDC7C2DC238}" srcId="{1292FB0D-6FE4-4242-9617-699137B734D3}" destId="{6EE96E60-5585-DC4F-9E08-66D9EC9C4CDB}" srcOrd="1" destOrd="0" parTransId="{97897BEB-EA46-0441-A4D9-548EB13A36FC}" sibTransId="{422E0553-BFDD-FC4F-9A11-4A82E514D15C}"/>
    <dgm:cxn modelId="{9384DF4D-F573-5B48-9EBD-C3BF7E2FCCDF}" srcId="{FE52B04E-4108-8249-B99C-1C655629F842}" destId="{B46A931F-F4A1-B743-BF1F-D1848A4E21CE}" srcOrd="0" destOrd="0" parTransId="{8FF2900C-4710-8449-9618-99688A8DBD45}" sibTransId="{600719B3-F7C5-B844-B5AD-9FDC60725FC4}"/>
    <dgm:cxn modelId="{CC83CA6D-86B7-42F5-A24A-B7617F914C5A}" type="presOf" srcId="{F582F6C7-6A01-3B44-82D2-2FB9369D2DFF}" destId="{6964BD15-6182-2D4A-97D5-B53752BA69ED}" srcOrd="0" destOrd="0" presId="urn:microsoft.com/office/officeart/2005/8/layout/vList5"/>
    <dgm:cxn modelId="{6B3898B5-C7EE-44CB-9456-F28F2AB320F8}" type="presOf" srcId="{640F276A-66F1-684B-A4E8-C12D7B604584}" destId="{AB11F338-F97E-5C4E-99C4-640253E10AAC}" srcOrd="0" destOrd="1" presId="urn:microsoft.com/office/officeart/2005/8/layout/vList5"/>
    <dgm:cxn modelId="{98CA2649-468E-4D73-98BF-FD8CBA94E6AD}" type="presOf" srcId="{E0011794-8EAF-EB4F-8ADB-0A556B5401D7}" destId="{AB11F338-F97E-5C4E-99C4-640253E10AAC}" srcOrd="0" destOrd="2" presId="urn:microsoft.com/office/officeart/2005/8/layout/vList5"/>
    <dgm:cxn modelId="{ED779694-5666-934A-8948-6638303D18FD}" srcId="{FE52B04E-4108-8249-B99C-1C655629F842}" destId="{E0011794-8EAF-EB4F-8ADB-0A556B5401D7}" srcOrd="2" destOrd="0" parTransId="{F383E0EC-A2ED-B440-9446-9A7C72A1F413}" sibTransId="{2806B007-FB2B-0D4C-9CDD-89A6FBA624B0}"/>
    <dgm:cxn modelId="{195576CA-4833-4B44-A309-171391DF4A42}" srcId="{1292FB0D-6FE4-4242-9617-699137B734D3}" destId="{FE52B04E-4108-8249-B99C-1C655629F842}" srcOrd="2" destOrd="0" parTransId="{5F2F28C4-B864-A14B-A4BC-1BB1E80E3397}" sibTransId="{F0DCA5E8-CE3F-2549-9062-6D8E03999CE6}"/>
    <dgm:cxn modelId="{4B37334D-F169-40B5-A283-AB08DC12E4C2}" type="presOf" srcId="{E4C4AD88-581A-004A-B46B-9A549B803265}" destId="{EAAE78B2-B4A4-9049-AC77-6231D7812426}" srcOrd="0" destOrd="1" presId="urn:microsoft.com/office/officeart/2005/8/layout/vList5"/>
    <dgm:cxn modelId="{E3B803FB-A85A-934B-961C-9D4C5519F47B}" srcId="{68339CF5-8F3A-F546-8228-3E91F6E86CF6}" destId="{E4C4AD88-581A-004A-B46B-9A549B803265}" srcOrd="1" destOrd="0" parTransId="{46E454E7-D265-3946-B15C-137246CA0B32}" sibTransId="{35EAF336-40A6-8244-951E-6AEF8AE6F30A}"/>
    <dgm:cxn modelId="{2C4C3C99-D83C-4512-8FEB-5FC066E41F82}" type="presOf" srcId="{68339CF5-8F3A-F546-8228-3E91F6E86CF6}" destId="{3645CDCB-B8A9-734C-A8A1-5FC9747FDD21}" srcOrd="0" destOrd="0" presId="urn:microsoft.com/office/officeart/2005/8/layout/vList5"/>
    <dgm:cxn modelId="{4BF4649A-0153-4F21-B075-ED7A41031A50}" type="presOf" srcId="{47332BDB-EA99-F64A-B623-2B35A9634EAA}" destId="{EAAE78B2-B4A4-9049-AC77-6231D7812426}" srcOrd="0" destOrd="0" presId="urn:microsoft.com/office/officeart/2005/8/layout/vList5"/>
    <dgm:cxn modelId="{E16C2B40-34DE-4F4B-A071-907A20CFEA8F}" srcId="{1292FB0D-6FE4-4242-9617-699137B734D3}" destId="{68339CF5-8F3A-F546-8228-3E91F6E86CF6}" srcOrd="0" destOrd="0" parTransId="{89F58A2B-8E92-F340-90D8-2A752B90CB06}" sibTransId="{6F043BC4-E1D4-3C49-941E-C4A99D561D99}"/>
    <dgm:cxn modelId="{0499B041-44BD-448B-8D68-26B452A49998}" type="presOf" srcId="{FE52B04E-4108-8249-B99C-1C655629F842}" destId="{58C19B5A-3600-3647-A5A2-1B7E1BBB26C3}" srcOrd="0" destOrd="0" presId="urn:microsoft.com/office/officeart/2005/8/layout/vList5"/>
    <dgm:cxn modelId="{73168CA2-6D8A-4CC1-A372-AA767C2C707D}" type="presOf" srcId="{BD04D89D-46B3-B549-83BA-42D57F3AD78C}" destId="{6964BD15-6182-2D4A-97D5-B53752BA69ED}" srcOrd="0" destOrd="1" presId="urn:microsoft.com/office/officeart/2005/8/layout/vList5"/>
    <dgm:cxn modelId="{FC9E0FA4-F6FE-9B43-A1D8-CAA43E4F8283}" srcId="{6EE96E60-5585-DC4F-9E08-66D9EC9C4CDB}" destId="{BD04D89D-46B3-B549-83BA-42D57F3AD78C}" srcOrd="1" destOrd="0" parTransId="{9081938E-61A8-3540-B0FE-FB16E43CDB4A}" sibTransId="{027F1930-5695-0849-9315-3806EAD11A7D}"/>
    <dgm:cxn modelId="{0A91084A-6D54-4D45-ADF8-3643EBC14195}" srcId="{68339CF5-8F3A-F546-8228-3E91F6E86CF6}" destId="{47332BDB-EA99-F64A-B623-2B35A9634EAA}" srcOrd="0" destOrd="0" parTransId="{81EF474C-F277-6C4A-9F52-AE53794491A8}" sibTransId="{1B2CAC4A-80A9-F042-87A0-4CD48504E80C}"/>
    <dgm:cxn modelId="{B2795532-CA45-4DC7-BC28-95020D086323}" type="presParOf" srcId="{A45C3859-1BC8-AD48-9531-C30B94A7A20C}" destId="{6A66263C-9054-3440-8816-065570D9E616}" srcOrd="0" destOrd="0" presId="urn:microsoft.com/office/officeart/2005/8/layout/vList5"/>
    <dgm:cxn modelId="{E55926D8-AECA-4384-A13F-BACCCF5BA640}" type="presParOf" srcId="{6A66263C-9054-3440-8816-065570D9E616}" destId="{3645CDCB-B8A9-734C-A8A1-5FC9747FDD21}" srcOrd="0" destOrd="0" presId="urn:microsoft.com/office/officeart/2005/8/layout/vList5"/>
    <dgm:cxn modelId="{3686EEC0-C23E-4394-B8B3-543D5B1727F3}" type="presParOf" srcId="{6A66263C-9054-3440-8816-065570D9E616}" destId="{EAAE78B2-B4A4-9049-AC77-6231D7812426}" srcOrd="1" destOrd="0" presId="urn:microsoft.com/office/officeart/2005/8/layout/vList5"/>
    <dgm:cxn modelId="{001E108B-067C-4131-AA22-0FC23E12D18C}" type="presParOf" srcId="{A45C3859-1BC8-AD48-9531-C30B94A7A20C}" destId="{373B16BC-DB1B-1948-9EC4-1141BBD40778}" srcOrd="1" destOrd="0" presId="urn:microsoft.com/office/officeart/2005/8/layout/vList5"/>
    <dgm:cxn modelId="{02E81948-DF93-465A-95DC-A20A147720E3}" type="presParOf" srcId="{A45C3859-1BC8-AD48-9531-C30B94A7A20C}" destId="{8C9738F9-BC6D-6641-9660-605985C729A5}" srcOrd="2" destOrd="0" presId="urn:microsoft.com/office/officeart/2005/8/layout/vList5"/>
    <dgm:cxn modelId="{F69AA4FD-30E8-4AE8-BC34-3C0AA955079D}" type="presParOf" srcId="{8C9738F9-BC6D-6641-9660-605985C729A5}" destId="{2A6AD365-5556-F343-B258-3E1FB57857FE}" srcOrd="0" destOrd="0" presId="urn:microsoft.com/office/officeart/2005/8/layout/vList5"/>
    <dgm:cxn modelId="{9D0C92AC-1A93-472C-9D99-7CD7FFC29055}" type="presParOf" srcId="{8C9738F9-BC6D-6641-9660-605985C729A5}" destId="{6964BD15-6182-2D4A-97D5-B53752BA69ED}" srcOrd="1" destOrd="0" presId="urn:microsoft.com/office/officeart/2005/8/layout/vList5"/>
    <dgm:cxn modelId="{2F8EE384-C20D-426F-832B-B3EF15012CC7}" type="presParOf" srcId="{A45C3859-1BC8-AD48-9531-C30B94A7A20C}" destId="{A07F0C02-5C85-3F44-8D37-10C1BDB30778}" srcOrd="3" destOrd="0" presId="urn:microsoft.com/office/officeart/2005/8/layout/vList5"/>
    <dgm:cxn modelId="{22C0BA80-F661-4117-8F0A-E2433B70B0DB}" type="presParOf" srcId="{A45C3859-1BC8-AD48-9531-C30B94A7A20C}" destId="{FB0C6DF7-C724-FA48-AF7E-D0ADC49F1F3B}" srcOrd="4" destOrd="0" presId="urn:microsoft.com/office/officeart/2005/8/layout/vList5"/>
    <dgm:cxn modelId="{B6C8EF84-A358-4040-94F7-D7C44D0277A0}" type="presParOf" srcId="{FB0C6DF7-C724-FA48-AF7E-D0ADC49F1F3B}" destId="{58C19B5A-3600-3647-A5A2-1B7E1BBB26C3}" srcOrd="0" destOrd="0" presId="urn:microsoft.com/office/officeart/2005/8/layout/vList5"/>
    <dgm:cxn modelId="{08138758-4BE4-43E1-B943-DBE4B911D294}" type="presParOf" srcId="{FB0C6DF7-C724-FA48-AF7E-D0ADC49F1F3B}" destId="{AB11F338-F97E-5C4E-99C4-640253E10AA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7499271-77BF-46E3-AE26-4989E572BD64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3019B-26FD-4B78-A63D-7A8CDF328381}">
      <dgm:prSet custT="1"/>
      <dgm:spPr/>
      <dgm:t>
        <a:bodyPr/>
        <a:lstStyle/>
        <a:p>
          <a:pPr rtl="0"/>
          <a:r>
            <a:rPr lang="en-US" sz="800" b="0" dirty="0" smtClean="0"/>
            <a:t>MACHINE</a:t>
          </a:r>
          <a:r>
            <a:rPr lang="en-US" sz="500" b="0" dirty="0" smtClean="0"/>
            <a:t> </a:t>
          </a:r>
          <a:r>
            <a:rPr lang="en-US" sz="800" b="0" dirty="0" smtClean="0"/>
            <a:t>LEARNAPPROACHING</a:t>
          </a:r>
          <a:endParaRPr lang="en-US" sz="800" b="0" dirty="0"/>
        </a:p>
      </dgm:t>
    </dgm:pt>
    <dgm:pt modelId="{4B31354C-01C2-45AD-A8B9-332CA230E341}" type="parTrans" cxnId="{175F6B32-47C0-48B5-A91A-E051C45F3FEA}">
      <dgm:prSet/>
      <dgm:spPr/>
      <dgm:t>
        <a:bodyPr/>
        <a:lstStyle/>
        <a:p>
          <a:endParaRPr lang="en-US"/>
        </a:p>
      </dgm:t>
    </dgm:pt>
    <dgm:pt modelId="{351A0F33-B004-469E-A4AB-17403C876DFC}" type="sibTrans" cxnId="{175F6B32-47C0-48B5-A91A-E051C45F3FEA}">
      <dgm:prSet/>
      <dgm:spPr/>
      <dgm:t>
        <a:bodyPr/>
        <a:lstStyle/>
        <a:p>
          <a:endParaRPr lang="en-US"/>
        </a:p>
      </dgm:t>
    </dgm:pt>
    <dgm:pt modelId="{5DFE7041-64CD-4760-B193-B2E903E9FDF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800" b="0" dirty="0" smtClean="0"/>
            <a:t>DATA</a:t>
          </a:r>
          <a:r>
            <a:rPr lang="en-US" sz="500" b="0" dirty="0" smtClean="0"/>
            <a:t> </a:t>
          </a:r>
          <a:r>
            <a:rPr lang="en-US" sz="800" b="0" dirty="0" smtClean="0"/>
            <a:t>SOURCES</a:t>
          </a:r>
          <a:endParaRPr lang="en-US" sz="800" b="0" dirty="0"/>
        </a:p>
      </dgm:t>
    </dgm:pt>
    <dgm:pt modelId="{97574B54-554A-4046-BE0C-6FF7C41C8779}" type="parTrans" cxnId="{CD20A5B3-E947-4642-999A-EB7A4B5D67EF}">
      <dgm:prSet/>
      <dgm:spPr/>
      <dgm:t>
        <a:bodyPr/>
        <a:lstStyle/>
        <a:p>
          <a:endParaRPr lang="en-US"/>
        </a:p>
      </dgm:t>
    </dgm:pt>
    <dgm:pt modelId="{E36E7E50-E526-4846-97E0-C374C68560FB}" type="sibTrans" cxnId="{CD20A5B3-E947-4642-999A-EB7A4B5D67EF}">
      <dgm:prSet/>
      <dgm:spPr/>
      <dgm:t>
        <a:bodyPr/>
        <a:lstStyle/>
        <a:p>
          <a:endParaRPr lang="en-US"/>
        </a:p>
      </dgm:t>
    </dgm:pt>
    <dgm:pt modelId="{8D1E7F92-E18A-49CA-8614-94449D29F442}">
      <dgm:prSet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800" b="0" dirty="0" smtClean="0"/>
            <a:t>COLLABORATION</a:t>
          </a:r>
          <a:r>
            <a:rPr lang="en-US" sz="500" b="0" dirty="0" smtClean="0"/>
            <a:t> </a:t>
          </a:r>
          <a:r>
            <a:rPr lang="en-US" sz="800" b="0" dirty="0" smtClean="0"/>
            <a:t>PROBABILITY</a:t>
          </a:r>
          <a:r>
            <a:rPr lang="en-US" sz="500" b="0" dirty="0" smtClean="0"/>
            <a:t> </a:t>
          </a:r>
          <a:r>
            <a:rPr lang="en-US" sz="800" b="0" dirty="0" smtClean="0"/>
            <a:t>USING</a:t>
          </a:r>
          <a:r>
            <a:rPr lang="en-US" sz="500" b="0" dirty="0" smtClean="0"/>
            <a:t> ML</a:t>
          </a:r>
          <a:endParaRPr lang="en-US" sz="500" dirty="0"/>
        </a:p>
      </dgm:t>
    </dgm:pt>
    <dgm:pt modelId="{93256F86-8AB1-417F-84B5-3BB1F1398688}" type="parTrans" cxnId="{233AF752-B97D-42C7-9024-294A0BE02825}">
      <dgm:prSet/>
      <dgm:spPr/>
      <dgm:t>
        <a:bodyPr/>
        <a:lstStyle/>
        <a:p>
          <a:endParaRPr lang="en-US"/>
        </a:p>
      </dgm:t>
    </dgm:pt>
    <dgm:pt modelId="{4B690F87-D05E-496D-A4E4-E8AB3AF7BE2C}" type="sibTrans" cxnId="{233AF752-B97D-42C7-9024-294A0BE02825}">
      <dgm:prSet/>
      <dgm:spPr/>
      <dgm:t>
        <a:bodyPr/>
        <a:lstStyle/>
        <a:p>
          <a:endParaRPr lang="en-US"/>
        </a:p>
      </dgm:t>
    </dgm:pt>
    <dgm:pt modelId="{0E5AF126-266B-49A0-BC34-79E9F8B6C9B4}">
      <dgm:prSet custT="1"/>
      <dgm:spPr/>
      <dgm:t>
        <a:bodyPr/>
        <a:lstStyle/>
        <a:p>
          <a:pPr rtl="0"/>
          <a:r>
            <a:rPr lang="en-US" sz="800" b="0" dirty="0" smtClean="0"/>
            <a:t>PERFORMANCE</a:t>
          </a:r>
          <a:r>
            <a:rPr lang="en-US" sz="600" b="0" dirty="0" smtClean="0"/>
            <a:t> </a:t>
          </a:r>
          <a:r>
            <a:rPr lang="en-US" sz="800" b="0" dirty="0" smtClean="0"/>
            <a:t>MEASURES</a:t>
          </a:r>
          <a:endParaRPr lang="en-US" sz="800" b="0" dirty="0"/>
        </a:p>
      </dgm:t>
    </dgm:pt>
    <dgm:pt modelId="{F487681A-1B5E-41D8-A182-EC1044F8EC93}" type="parTrans" cxnId="{7E337FF8-D32F-4827-A5E0-5B7651553BD3}">
      <dgm:prSet/>
      <dgm:spPr/>
      <dgm:t>
        <a:bodyPr/>
        <a:lstStyle/>
        <a:p>
          <a:endParaRPr lang="en-US"/>
        </a:p>
      </dgm:t>
    </dgm:pt>
    <dgm:pt modelId="{4C4ED0C1-FC53-4CDB-BED8-F93A3568FB02}" type="sibTrans" cxnId="{7E337FF8-D32F-4827-A5E0-5B7651553BD3}">
      <dgm:prSet/>
      <dgm:spPr/>
      <dgm:t>
        <a:bodyPr/>
        <a:lstStyle/>
        <a:p>
          <a:endParaRPr lang="en-US"/>
        </a:p>
      </dgm:t>
    </dgm:pt>
    <dgm:pt modelId="{33886E2D-CD97-4D59-9E3A-4F47900665F5}" type="pres">
      <dgm:prSet presAssocID="{37499271-77BF-46E3-AE26-4989E572BD6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326C86-D043-4599-A3BC-800FDE76963B}" type="pres">
      <dgm:prSet presAssocID="{EBC3019B-26FD-4B78-A63D-7A8CDF328381}" presName="composite" presStyleCnt="0"/>
      <dgm:spPr/>
    </dgm:pt>
    <dgm:pt modelId="{FA94090E-A156-495A-9C0E-FBBBF9895058}" type="pres">
      <dgm:prSet presAssocID="{EBC3019B-26FD-4B78-A63D-7A8CDF328381}" presName="ParentAccent1" presStyleLbl="alignNode1" presStyleIdx="0" presStyleCnt="44"/>
      <dgm:spPr/>
    </dgm:pt>
    <dgm:pt modelId="{265539DA-798B-4A7E-97AA-E217B34E98F7}" type="pres">
      <dgm:prSet presAssocID="{EBC3019B-26FD-4B78-A63D-7A8CDF328381}" presName="ParentAccent2" presStyleLbl="alignNode1" presStyleIdx="1" presStyleCnt="44"/>
      <dgm:spPr/>
    </dgm:pt>
    <dgm:pt modelId="{F4FAF159-0300-452C-A208-E6AA8CF4CB5A}" type="pres">
      <dgm:prSet presAssocID="{EBC3019B-26FD-4B78-A63D-7A8CDF328381}" presName="ParentAccent3" presStyleLbl="alignNode1" presStyleIdx="2" presStyleCnt="44"/>
      <dgm:spPr/>
    </dgm:pt>
    <dgm:pt modelId="{06EC32C1-3BBB-4819-96BC-C25FEA6B535F}" type="pres">
      <dgm:prSet presAssocID="{EBC3019B-26FD-4B78-A63D-7A8CDF328381}" presName="ParentAccent4" presStyleLbl="alignNode1" presStyleIdx="3" presStyleCnt="44"/>
      <dgm:spPr/>
    </dgm:pt>
    <dgm:pt modelId="{0F6E40A2-3619-4323-96E5-3D0FD7A9B971}" type="pres">
      <dgm:prSet presAssocID="{EBC3019B-26FD-4B78-A63D-7A8CDF328381}" presName="ParentAccent5" presStyleLbl="alignNode1" presStyleIdx="4" presStyleCnt="44"/>
      <dgm:spPr/>
    </dgm:pt>
    <dgm:pt modelId="{EF527641-7BB2-454C-837B-5655378C5D2E}" type="pres">
      <dgm:prSet presAssocID="{EBC3019B-26FD-4B78-A63D-7A8CDF328381}" presName="ParentAccent6" presStyleLbl="alignNode1" presStyleIdx="5" presStyleCnt="44"/>
      <dgm:spPr/>
    </dgm:pt>
    <dgm:pt modelId="{7A4C9F90-2198-42AF-A17C-2EA7E0240FE3}" type="pres">
      <dgm:prSet presAssocID="{EBC3019B-26FD-4B78-A63D-7A8CDF328381}" presName="ParentAccent7" presStyleLbl="alignNode1" presStyleIdx="6" presStyleCnt="44"/>
      <dgm:spPr/>
    </dgm:pt>
    <dgm:pt modelId="{BC77516C-A841-4D5E-A901-0BEF4C3A7C77}" type="pres">
      <dgm:prSet presAssocID="{EBC3019B-26FD-4B78-A63D-7A8CDF328381}" presName="ParentAccent8" presStyleLbl="alignNode1" presStyleIdx="7" presStyleCnt="44"/>
      <dgm:spPr/>
    </dgm:pt>
    <dgm:pt modelId="{29C05E39-D366-4A40-BA2D-3FC4173D2327}" type="pres">
      <dgm:prSet presAssocID="{EBC3019B-26FD-4B78-A63D-7A8CDF328381}" presName="ParentAccent9" presStyleLbl="alignNode1" presStyleIdx="8" presStyleCnt="44"/>
      <dgm:spPr/>
    </dgm:pt>
    <dgm:pt modelId="{2000B691-FDFB-4944-867A-6920C69D6DFB}" type="pres">
      <dgm:prSet presAssocID="{EBC3019B-26FD-4B78-A63D-7A8CDF328381}" presName="ParentAccent10" presStyleLbl="alignNode1" presStyleIdx="9" presStyleCnt="44"/>
      <dgm:spPr/>
    </dgm:pt>
    <dgm:pt modelId="{D5BC0135-0B48-4962-B2A3-8454F7DF557D}" type="pres">
      <dgm:prSet presAssocID="{EBC3019B-26FD-4B78-A63D-7A8CDF328381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5AF6B-13B7-4D4C-BEB4-EAB2568BF138}" type="pres">
      <dgm:prSet presAssocID="{351A0F33-B004-469E-A4AB-17403C876DFC}" presName="sibTrans" presStyleCnt="0"/>
      <dgm:spPr/>
    </dgm:pt>
    <dgm:pt modelId="{F65A4CE9-26D9-416F-8800-056F7EF6F992}" type="pres">
      <dgm:prSet presAssocID="{5DFE7041-64CD-4760-B193-B2E903E9FDF0}" presName="composite" presStyleCnt="0"/>
      <dgm:spPr/>
    </dgm:pt>
    <dgm:pt modelId="{901AA878-E36E-45F7-A9B4-87B50AE5B422}" type="pres">
      <dgm:prSet presAssocID="{5DFE7041-64CD-4760-B193-B2E903E9FDF0}" presName="ParentAccent1" presStyleLbl="alignNode1" presStyleIdx="11" presStyleCnt="44"/>
      <dgm:spPr/>
    </dgm:pt>
    <dgm:pt modelId="{1D20A859-0E8C-4EE5-85BC-D2A536603A0C}" type="pres">
      <dgm:prSet presAssocID="{5DFE7041-64CD-4760-B193-B2E903E9FDF0}" presName="ParentAccent2" presStyleLbl="alignNode1" presStyleIdx="12" presStyleCnt="44"/>
      <dgm:spPr/>
    </dgm:pt>
    <dgm:pt modelId="{749A42EC-93B4-4695-A055-E7FFC1EDFCCC}" type="pres">
      <dgm:prSet presAssocID="{5DFE7041-64CD-4760-B193-B2E903E9FDF0}" presName="ParentAccent3" presStyleLbl="alignNode1" presStyleIdx="13" presStyleCnt="44"/>
      <dgm:spPr/>
    </dgm:pt>
    <dgm:pt modelId="{509119B0-DFC6-43DC-BA0F-EE91D730664A}" type="pres">
      <dgm:prSet presAssocID="{5DFE7041-64CD-4760-B193-B2E903E9FDF0}" presName="ParentAccent4" presStyleLbl="alignNode1" presStyleIdx="14" presStyleCnt="44"/>
      <dgm:spPr/>
    </dgm:pt>
    <dgm:pt modelId="{9B299CCE-46F0-4600-914E-DDBB6D19376D}" type="pres">
      <dgm:prSet presAssocID="{5DFE7041-64CD-4760-B193-B2E903E9FDF0}" presName="ParentAccent5" presStyleLbl="alignNode1" presStyleIdx="15" presStyleCnt="44"/>
      <dgm:spPr/>
    </dgm:pt>
    <dgm:pt modelId="{061DD639-0523-4059-AC96-9BC1404A1547}" type="pres">
      <dgm:prSet presAssocID="{5DFE7041-64CD-4760-B193-B2E903E9FDF0}" presName="ParentAccent6" presStyleLbl="alignNode1" presStyleIdx="16" presStyleCnt="44"/>
      <dgm:spPr/>
    </dgm:pt>
    <dgm:pt modelId="{731B3B3D-F944-423E-91DF-8F5E7B40FEC3}" type="pres">
      <dgm:prSet presAssocID="{5DFE7041-64CD-4760-B193-B2E903E9FDF0}" presName="ParentAccent7" presStyleLbl="alignNode1" presStyleIdx="17" presStyleCnt="44"/>
      <dgm:spPr/>
    </dgm:pt>
    <dgm:pt modelId="{89BECFE5-1067-4C12-ADDB-101EE677CAFC}" type="pres">
      <dgm:prSet presAssocID="{5DFE7041-64CD-4760-B193-B2E903E9FDF0}" presName="ParentAccent8" presStyleLbl="alignNode1" presStyleIdx="18" presStyleCnt="44"/>
      <dgm:spPr/>
    </dgm:pt>
    <dgm:pt modelId="{E65ED09C-F0B3-4362-AD01-BEC2A1D9B257}" type="pres">
      <dgm:prSet presAssocID="{5DFE7041-64CD-4760-B193-B2E903E9FDF0}" presName="ParentAccent9" presStyleLbl="alignNode1" presStyleIdx="19" presStyleCnt="44"/>
      <dgm:spPr/>
    </dgm:pt>
    <dgm:pt modelId="{CCE92286-0FCB-440A-842A-35F82A240912}" type="pres">
      <dgm:prSet presAssocID="{5DFE7041-64CD-4760-B193-B2E903E9FDF0}" presName="ParentAccent10" presStyleLbl="alignNode1" presStyleIdx="20" presStyleCnt="44"/>
      <dgm:spPr/>
    </dgm:pt>
    <dgm:pt modelId="{968A2591-839D-4495-A25A-903CF1B3C739}" type="pres">
      <dgm:prSet presAssocID="{5DFE7041-64CD-4760-B193-B2E903E9FDF0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DF60-EBF7-4AD1-81DC-E998472E314B}" type="pres">
      <dgm:prSet presAssocID="{E36E7E50-E526-4846-97E0-C374C68560FB}" presName="sibTrans" presStyleCnt="0"/>
      <dgm:spPr/>
    </dgm:pt>
    <dgm:pt modelId="{76F76163-3BF0-4E47-8D40-DECE7152B4C1}" type="pres">
      <dgm:prSet presAssocID="{8D1E7F92-E18A-49CA-8614-94449D29F442}" presName="composite" presStyleCnt="0"/>
      <dgm:spPr/>
    </dgm:pt>
    <dgm:pt modelId="{643F303B-88BC-4A66-A644-03C5B6608C8D}" type="pres">
      <dgm:prSet presAssocID="{8D1E7F92-E18A-49CA-8614-94449D29F442}" presName="ParentAccent1" presStyleLbl="alignNode1" presStyleIdx="22" presStyleCnt="44"/>
      <dgm:spPr/>
    </dgm:pt>
    <dgm:pt modelId="{391D99CD-D47D-4E15-A480-D6E8119074AD}" type="pres">
      <dgm:prSet presAssocID="{8D1E7F92-E18A-49CA-8614-94449D29F442}" presName="ParentAccent2" presStyleLbl="alignNode1" presStyleIdx="23" presStyleCnt="44"/>
      <dgm:spPr/>
    </dgm:pt>
    <dgm:pt modelId="{B3A94B37-A243-4F69-B8CE-5000C9C2AC44}" type="pres">
      <dgm:prSet presAssocID="{8D1E7F92-E18A-49CA-8614-94449D29F442}" presName="ParentAccent3" presStyleLbl="alignNode1" presStyleIdx="24" presStyleCnt="44"/>
      <dgm:spPr/>
    </dgm:pt>
    <dgm:pt modelId="{A38FF715-C124-4E8F-A92C-C436BB76F086}" type="pres">
      <dgm:prSet presAssocID="{8D1E7F92-E18A-49CA-8614-94449D29F442}" presName="ParentAccent4" presStyleLbl="alignNode1" presStyleIdx="25" presStyleCnt="44"/>
      <dgm:spPr/>
    </dgm:pt>
    <dgm:pt modelId="{8916A2D8-A335-4A13-B9EB-9BE3402A7CDA}" type="pres">
      <dgm:prSet presAssocID="{8D1E7F92-E18A-49CA-8614-94449D29F442}" presName="ParentAccent5" presStyleLbl="alignNode1" presStyleIdx="26" presStyleCnt="44"/>
      <dgm:spPr/>
    </dgm:pt>
    <dgm:pt modelId="{F72DC989-E32D-47D2-8CB4-851F11351D2F}" type="pres">
      <dgm:prSet presAssocID="{8D1E7F92-E18A-49CA-8614-94449D29F442}" presName="ParentAccent6" presStyleLbl="alignNode1" presStyleIdx="27" presStyleCnt="44"/>
      <dgm:spPr/>
    </dgm:pt>
    <dgm:pt modelId="{8ECDDF56-2E88-4D5B-9A80-017A895C3E21}" type="pres">
      <dgm:prSet presAssocID="{8D1E7F92-E18A-49CA-8614-94449D29F442}" presName="ParentAccent7" presStyleLbl="alignNode1" presStyleIdx="28" presStyleCnt="44"/>
      <dgm:spPr/>
    </dgm:pt>
    <dgm:pt modelId="{1F4BA7A1-5188-40AA-896F-9A2D1308AB11}" type="pres">
      <dgm:prSet presAssocID="{8D1E7F92-E18A-49CA-8614-94449D29F442}" presName="ParentAccent8" presStyleLbl="alignNode1" presStyleIdx="29" presStyleCnt="44"/>
      <dgm:spPr/>
    </dgm:pt>
    <dgm:pt modelId="{C4C2CF30-9723-46EC-8004-51312B8195C8}" type="pres">
      <dgm:prSet presAssocID="{8D1E7F92-E18A-49CA-8614-94449D29F442}" presName="ParentAccent9" presStyleLbl="alignNode1" presStyleIdx="30" presStyleCnt="44"/>
      <dgm:spPr/>
    </dgm:pt>
    <dgm:pt modelId="{41762B40-7018-4F72-BFF0-8207F295D9D4}" type="pres">
      <dgm:prSet presAssocID="{8D1E7F92-E18A-49CA-8614-94449D29F442}" presName="ParentAccent10" presStyleLbl="alignNode1" presStyleIdx="31" presStyleCnt="44"/>
      <dgm:spPr/>
    </dgm:pt>
    <dgm:pt modelId="{30C04EBB-912C-4466-BA8A-D10343E7EAD5}" type="pres">
      <dgm:prSet presAssocID="{8D1E7F92-E18A-49CA-8614-94449D29F442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405ED-925E-47F3-8C6A-2AEC005963B7}" type="pres">
      <dgm:prSet presAssocID="{4B690F87-D05E-496D-A4E4-E8AB3AF7BE2C}" presName="sibTrans" presStyleCnt="0"/>
      <dgm:spPr/>
    </dgm:pt>
    <dgm:pt modelId="{5F7A7C8C-7B9D-4AFB-8A54-53455B38AE88}" type="pres">
      <dgm:prSet presAssocID="{0E5AF126-266B-49A0-BC34-79E9F8B6C9B4}" presName="composite" presStyleCnt="0"/>
      <dgm:spPr/>
    </dgm:pt>
    <dgm:pt modelId="{49D15EF7-E053-4329-9DDF-0D45F42AABB6}" type="pres">
      <dgm:prSet presAssocID="{0E5AF126-266B-49A0-BC34-79E9F8B6C9B4}" presName="ParentAccent1" presStyleLbl="alignNode1" presStyleIdx="33" presStyleCnt="44"/>
      <dgm:spPr/>
    </dgm:pt>
    <dgm:pt modelId="{453F461A-5886-4649-A3CC-67B276DB1563}" type="pres">
      <dgm:prSet presAssocID="{0E5AF126-266B-49A0-BC34-79E9F8B6C9B4}" presName="ParentAccent2" presStyleLbl="alignNode1" presStyleIdx="34" presStyleCnt="44"/>
      <dgm:spPr/>
    </dgm:pt>
    <dgm:pt modelId="{C6B988E4-2B5B-4515-A063-DF42DE6FC332}" type="pres">
      <dgm:prSet presAssocID="{0E5AF126-266B-49A0-BC34-79E9F8B6C9B4}" presName="ParentAccent3" presStyleLbl="alignNode1" presStyleIdx="35" presStyleCnt="44"/>
      <dgm:spPr/>
    </dgm:pt>
    <dgm:pt modelId="{F7CC20CC-43B9-4058-8681-D0E35BF37224}" type="pres">
      <dgm:prSet presAssocID="{0E5AF126-266B-49A0-BC34-79E9F8B6C9B4}" presName="ParentAccent4" presStyleLbl="alignNode1" presStyleIdx="36" presStyleCnt="44"/>
      <dgm:spPr/>
    </dgm:pt>
    <dgm:pt modelId="{2504F7ED-FF54-4858-B951-8B021E5ACED1}" type="pres">
      <dgm:prSet presAssocID="{0E5AF126-266B-49A0-BC34-79E9F8B6C9B4}" presName="ParentAccent5" presStyleLbl="alignNode1" presStyleIdx="37" presStyleCnt="44"/>
      <dgm:spPr/>
    </dgm:pt>
    <dgm:pt modelId="{0816C871-C733-4874-AC31-0678CEADF744}" type="pres">
      <dgm:prSet presAssocID="{0E5AF126-266B-49A0-BC34-79E9F8B6C9B4}" presName="ParentAccent6" presStyleLbl="alignNode1" presStyleIdx="38" presStyleCnt="44"/>
      <dgm:spPr/>
    </dgm:pt>
    <dgm:pt modelId="{D3B08B7F-8DBA-4043-92F4-1960E8EE4277}" type="pres">
      <dgm:prSet presAssocID="{0E5AF126-266B-49A0-BC34-79E9F8B6C9B4}" presName="ParentAccent7" presStyleLbl="alignNode1" presStyleIdx="39" presStyleCnt="44"/>
      <dgm:spPr/>
    </dgm:pt>
    <dgm:pt modelId="{9922F045-CDB0-4C0B-9B42-143668F57144}" type="pres">
      <dgm:prSet presAssocID="{0E5AF126-266B-49A0-BC34-79E9F8B6C9B4}" presName="ParentAccent8" presStyleLbl="alignNode1" presStyleIdx="40" presStyleCnt="44"/>
      <dgm:spPr/>
    </dgm:pt>
    <dgm:pt modelId="{766B9B9C-5503-40D1-B607-882A235DD3AC}" type="pres">
      <dgm:prSet presAssocID="{0E5AF126-266B-49A0-BC34-79E9F8B6C9B4}" presName="ParentAccent9" presStyleLbl="alignNode1" presStyleIdx="41" presStyleCnt="44"/>
      <dgm:spPr/>
    </dgm:pt>
    <dgm:pt modelId="{581B064D-A1C7-42E0-9090-93E81F4671F0}" type="pres">
      <dgm:prSet presAssocID="{0E5AF126-266B-49A0-BC34-79E9F8B6C9B4}" presName="ParentAccent10" presStyleLbl="alignNode1" presStyleIdx="42" presStyleCnt="44"/>
      <dgm:spPr/>
    </dgm:pt>
    <dgm:pt modelId="{76DDAC51-7449-4138-AB8E-F0CA76C9CA51}" type="pres">
      <dgm:prSet presAssocID="{0E5AF126-266B-49A0-BC34-79E9F8B6C9B4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3C767B-C589-4D79-BF0D-541F2091A0F8}" type="presOf" srcId="{37499271-77BF-46E3-AE26-4989E572BD64}" destId="{33886E2D-CD97-4D59-9E3A-4F47900665F5}" srcOrd="0" destOrd="0" presId="urn:microsoft.com/office/officeart/2011/layout/ConvergingText"/>
    <dgm:cxn modelId="{233AF752-B97D-42C7-9024-294A0BE02825}" srcId="{37499271-77BF-46E3-AE26-4989E572BD64}" destId="{8D1E7F92-E18A-49CA-8614-94449D29F442}" srcOrd="2" destOrd="0" parTransId="{93256F86-8AB1-417F-84B5-3BB1F1398688}" sibTransId="{4B690F87-D05E-496D-A4E4-E8AB3AF7BE2C}"/>
    <dgm:cxn modelId="{7E337FF8-D32F-4827-A5E0-5B7651553BD3}" srcId="{37499271-77BF-46E3-AE26-4989E572BD64}" destId="{0E5AF126-266B-49A0-BC34-79E9F8B6C9B4}" srcOrd="3" destOrd="0" parTransId="{F487681A-1B5E-41D8-A182-EC1044F8EC93}" sibTransId="{4C4ED0C1-FC53-4CDB-BED8-F93A3568FB02}"/>
    <dgm:cxn modelId="{175F6B32-47C0-48B5-A91A-E051C45F3FEA}" srcId="{37499271-77BF-46E3-AE26-4989E572BD64}" destId="{EBC3019B-26FD-4B78-A63D-7A8CDF328381}" srcOrd="0" destOrd="0" parTransId="{4B31354C-01C2-45AD-A8B9-332CA230E341}" sibTransId="{351A0F33-B004-469E-A4AB-17403C876DFC}"/>
    <dgm:cxn modelId="{61EBFC21-D946-4FEB-97F8-57A16B2C32C3}" type="presOf" srcId="{8D1E7F92-E18A-49CA-8614-94449D29F442}" destId="{30C04EBB-912C-4466-BA8A-D10343E7EAD5}" srcOrd="0" destOrd="0" presId="urn:microsoft.com/office/officeart/2011/layout/ConvergingText"/>
    <dgm:cxn modelId="{990F8E0A-647B-4644-A6FD-7B494CDA9A60}" type="presOf" srcId="{5DFE7041-64CD-4760-B193-B2E903E9FDF0}" destId="{968A2591-839D-4495-A25A-903CF1B3C739}" srcOrd="0" destOrd="0" presId="urn:microsoft.com/office/officeart/2011/layout/ConvergingText"/>
    <dgm:cxn modelId="{32DAF6B7-430B-4A66-BCA4-8869FA6E0CD3}" type="presOf" srcId="{0E5AF126-266B-49A0-BC34-79E9F8B6C9B4}" destId="{76DDAC51-7449-4138-AB8E-F0CA76C9CA51}" srcOrd="0" destOrd="0" presId="urn:microsoft.com/office/officeart/2011/layout/ConvergingText"/>
    <dgm:cxn modelId="{3A4D9EAF-2118-4E8B-8C72-6FAD26C50908}" type="presOf" srcId="{EBC3019B-26FD-4B78-A63D-7A8CDF328381}" destId="{D5BC0135-0B48-4962-B2A3-8454F7DF557D}" srcOrd="0" destOrd="0" presId="urn:microsoft.com/office/officeart/2011/layout/ConvergingText"/>
    <dgm:cxn modelId="{CD20A5B3-E947-4642-999A-EB7A4B5D67EF}" srcId="{37499271-77BF-46E3-AE26-4989E572BD64}" destId="{5DFE7041-64CD-4760-B193-B2E903E9FDF0}" srcOrd="1" destOrd="0" parTransId="{97574B54-554A-4046-BE0C-6FF7C41C8779}" sibTransId="{E36E7E50-E526-4846-97E0-C374C68560FB}"/>
    <dgm:cxn modelId="{0F25F8C5-28EE-4F12-ACE5-2194732374A0}" type="presParOf" srcId="{33886E2D-CD97-4D59-9E3A-4F47900665F5}" destId="{0F326C86-D043-4599-A3BC-800FDE76963B}" srcOrd="0" destOrd="0" presId="urn:microsoft.com/office/officeart/2011/layout/ConvergingText"/>
    <dgm:cxn modelId="{D68A76B7-2F92-4E73-8B23-D67AA230FCFD}" type="presParOf" srcId="{0F326C86-D043-4599-A3BC-800FDE76963B}" destId="{FA94090E-A156-495A-9C0E-FBBBF9895058}" srcOrd="0" destOrd="0" presId="urn:microsoft.com/office/officeart/2011/layout/ConvergingText"/>
    <dgm:cxn modelId="{D6528B3F-D75E-4716-A02E-6673B47124E7}" type="presParOf" srcId="{0F326C86-D043-4599-A3BC-800FDE76963B}" destId="{265539DA-798B-4A7E-97AA-E217B34E98F7}" srcOrd="1" destOrd="0" presId="urn:microsoft.com/office/officeart/2011/layout/ConvergingText"/>
    <dgm:cxn modelId="{10768907-1C6A-4BAB-8E3A-70FBBA819829}" type="presParOf" srcId="{0F326C86-D043-4599-A3BC-800FDE76963B}" destId="{F4FAF159-0300-452C-A208-E6AA8CF4CB5A}" srcOrd="2" destOrd="0" presId="urn:microsoft.com/office/officeart/2011/layout/ConvergingText"/>
    <dgm:cxn modelId="{7F7E4B17-ECF9-4C7D-A913-334C612CF4E2}" type="presParOf" srcId="{0F326C86-D043-4599-A3BC-800FDE76963B}" destId="{06EC32C1-3BBB-4819-96BC-C25FEA6B535F}" srcOrd="3" destOrd="0" presId="urn:microsoft.com/office/officeart/2011/layout/ConvergingText"/>
    <dgm:cxn modelId="{9A0AF3FD-0612-4F81-8B8E-DA20C2B79E0A}" type="presParOf" srcId="{0F326C86-D043-4599-A3BC-800FDE76963B}" destId="{0F6E40A2-3619-4323-96E5-3D0FD7A9B971}" srcOrd="4" destOrd="0" presId="urn:microsoft.com/office/officeart/2011/layout/ConvergingText"/>
    <dgm:cxn modelId="{170470C9-7528-49C7-8A3A-11C856A9B94C}" type="presParOf" srcId="{0F326C86-D043-4599-A3BC-800FDE76963B}" destId="{EF527641-7BB2-454C-837B-5655378C5D2E}" srcOrd="5" destOrd="0" presId="urn:microsoft.com/office/officeart/2011/layout/ConvergingText"/>
    <dgm:cxn modelId="{C009A0B6-B27B-4070-87B6-F272EEE39E1A}" type="presParOf" srcId="{0F326C86-D043-4599-A3BC-800FDE76963B}" destId="{7A4C9F90-2198-42AF-A17C-2EA7E0240FE3}" srcOrd="6" destOrd="0" presId="urn:microsoft.com/office/officeart/2011/layout/ConvergingText"/>
    <dgm:cxn modelId="{D8BC4020-BCEE-419D-9475-1BF5DC87EB88}" type="presParOf" srcId="{0F326C86-D043-4599-A3BC-800FDE76963B}" destId="{BC77516C-A841-4D5E-A901-0BEF4C3A7C77}" srcOrd="7" destOrd="0" presId="urn:microsoft.com/office/officeart/2011/layout/ConvergingText"/>
    <dgm:cxn modelId="{1ADCDFF5-9089-4F83-9BA8-4F1F70A997A9}" type="presParOf" srcId="{0F326C86-D043-4599-A3BC-800FDE76963B}" destId="{29C05E39-D366-4A40-BA2D-3FC4173D2327}" srcOrd="8" destOrd="0" presId="urn:microsoft.com/office/officeart/2011/layout/ConvergingText"/>
    <dgm:cxn modelId="{91359C6E-F8CC-4F76-A17C-26C15DB8BF61}" type="presParOf" srcId="{0F326C86-D043-4599-A3BC-800FDE76963B}" destId="{2000B691-FDFB-4944-867A-6920C69D6DFB}" srcOrd="9" destOrd="0" presId="urn:microsoft.com/office/officeart/2011/layout/ConvergingText"/>
    <dgm:cxn modelId="{F2C3C9AE-CAB5-466F-B5E4-EF80E22A5055}" type="presParOf" srcId="{0F326C86-D043-4599-A3BC-800FDE76963B}" destId="{D5BC0135-0B48-4962-B2A3-8454F7DF557D}" srcOrd="10" destOrd="0" presId="urn:microsoft.com/office/officeart/2011/layout/ConvergingText"/>
    <dgm:cxn modelId="{5F903ACC-3285-4618-95DB-3300F525334F}" type="presParOf" srcId="{33886E2D-CD97-4D59-9E3A-4F47900665F5}" destId="{C425AF6B-13B7-4D4C-BEB4-EAB2568BF138}" srcOrd="1" destOrd="0" presId="urn:microsoft.com/office/officeart/2011/layout/ConvergingText"/>
    <dgm:cxn modelId="{0A7E3E17-E27F-4410-9329-D44EC608FC81}" type="presParOf" srcId="{33886E2D-CD97-4D59-9E3A-4F47900665F5}" destId="{F65A4CE9-26D9-416F-8800-056F7EF6F992}" srcOrd="2" destOrd="0" presId="urn:microsoft.com/office/officeart/2011/layout/ConvergingText"/>
    <dgm:cxn modelId="{F4B472E7-3321-4734-952F-05671C50F0C8}" type="presParOf" srcId="{F65A4CE9-26D9-416F-8800-056F7EF6F992}" destId="{901AA878-E36E-45F7-A9B4-87B50AE5B422}" srcOrd="0" destOrd="0" presId="urn:microsoft.com/office/officeart/2011/layout/ConvergingText"/>
    <dgm:cxn modelId="{2AF5B718-481E-40BE-8C5E-457194FC435A}" type="presParOf" srcId="{F65A4CE9-26D9-416F-8800-056F7EF6F992}" destId="{1D20A859-0E8C-4EE5-85BC-D2A536603A0C}" srcOrd="1" destOrd="0" presId="urn:microsoft.com/office/officeart/2011/layout/ConvergingText"/>
    <dgm:cxn modelId="{DF80168F-DB47-4500-8727-2B95C8D6AE50}" type="presParOf" srcId="{F65A4CE9-26D9-416F-8800-056F7EF6F992}" destId="{749A42EC-93B4-4695-A055-E7FFC1EDFCCC}" srcOrd="2" destOrd="0" presId="urn:microsoft.com/office/officeart/2011/layout/ConvergingText"/>
    <dgm:cxn modelId="{B27B8B01-D7FA-4C46-9537-5E93C6D1C2C7}" type="presParOf" srcId="{F65A4CE9-26D9-416F-8800-056F7EF6F992}" destId="{509119B0-DFC6-43DC-BA0F-EE91D730664A}" srcOrd="3" destOrd="0" presId="urn:microsoft.com/office/officeart/2011/layout/ConvergingText"/>
    <dgm:cxn modelId="{25CEE106-2681-4420-9D43-D34588516EAB}" type="presParOf" srcId="{F65A4CE9-26D9-416F-8800-056F7EF6F992}" destId="{9B299CCE-46F0-4600-914E-DDBB6D19376D}" srcOrd="4" destOrd="0" presId="urn:microsoft.com/office/officeart/2011/layout/ConvergingText"/>
    <dgm:cxn modelId="{0550CC10-F4F1-4EA9-93CB-F28474210FD9}" type="presParOf" srcId="{F65A4CE9-26D9-416F-8800-056F7EF6F992}" destId="{061DD639-0523-4059-AC96-9BC1404A1547}" srcOrd="5" destOrd="0" presId="urn:microsoft.com/office/officeart/2011/layout/ConvergingText"/>
    <dgm:cxn modelId="{3279D9E3-8B74-40CA-A829-DC19F33F3536}" type="presParOf" srcId="{F65A4CE9-26D9-416F-8800-056F7EF6F992}" destId="{731B3B3D-F944-423E-91DF-8F5E7B40FEC3}" srcOrd="6" destOrd="0" presId="urn:microsoft.com/office/officeart/2011/layout/ConvergingText"/>
    <dgm:cxn modelId="{B257336A-8454-43DC-A73F-ADE4666002E4}" type="presParOf" srcId="{F65A4CE9-26D9-416F-8800-056F7EF6F992}" destId="{89BECFE5-1067-4C12-ADDB-101EE677CAFC}" srcOrd="7" destOrd="0" presId="urn:microsoft.com/office/officeart/2011/layout/ConvergingText"/>
    <dgm:cxn modelId="{819410DB-B881-4A16-AE51-22FA88453BBB}" type="presParOf" srcId="{F65A4CE9-26D9-416F-8800-056F7EF6F992}" destId="{E65ED09C-F0B3-4362-AD01-BEC2A1D9B257}" srcOrd="8" destOrd="0" presId="urn:microsoft.com/office/officeart/2011/layout/ConvergingText"/>
    <dgm:cxn modelId="{DFE41DEF-3F13-4139-9437-27C2470401CE}" type="presParOf" srcId="{F65A4CE9-26D9-416F-8800-056F7EF6F992}" destId="{CCE92286-0FCB-440A-842A-35F82A240912}" srcOrd="9" destOrd="0" presId="urn:microsoft.com/office/officeart/2011/layout/ConvergingText"/>
    <dgm:cxn modelId="{F80AECA1-CE15-4B87-9B9B-5C8DB063D5F6}" type="presParOf" srcId="{F65A4CE9-26D9-416F-8800-056F7EF6F992}" destId="{968A2591-839D-4495-A25A-903CF1B3C739}" srcOrd="10" destOrd="0" presId="urn:microsoft.com/office/officeart/2011/layout/ConvergingText"/>
    <dgm:cxn modelId="{3D47299B-518D-4577-9A6E-C7D23D122071}" type="presParOf" srcId="{33886E2D-CD97-4D59-9E3A-4F47900665F5}" destId="{B958DF60-EBF7-4AD1-81DC-E998472E314B}" srcOrd="3" destOrd="0" presId="urn:microsoft.com/office/officeart/2011/layout/ConvergingText"/>
    <dgm:cxn modelId="{643DC57B-646B-4571-B2F5-ADD2B1DDD6C4}" type="presParOf" srcId="{33886E2D-CD97-4D59-9E3A-4F47900665F5}" destId="{76F76163-3BF0-4E47-8D40-DECE7152B4C1}" srcOrd="4" destOrd="0" presId="urn:microsoft.com/office/officeart/2011/layout/ConvergingText"/>
    <dgm:cxn modelId="{8C202940-246B-43BB-A2B4-49DF5AD61356}" type="presParOf" srcId="{76F76163-3BF0-4E47-8D40-DECE7152B4C1}" destId="{643F303B-88BC-4A66-A644-03C5B6608C8D}" srcOrd="0" destOrd="0" presId="urn:microsoft.com/office/officeart/2011/layout/ConvergingText"/>
    <dgm:cxn modelId="{3D58F4E7-69FC-474B-B492-6E646FC461AD}" type="presParOf" srcId="{76F76163-3BF0-4E47-8D40-DECE7152B4C1}" destId="{391D99CD-D47D-4E15-A480-D6E8119074AD}" srcOrd="1" destOrd="0" presId="urn:microsoft.com/office/officeart/2011/layout/ConvergingText"/>
    <dgm:cxn modelId="{C3396C83-3E64-472B-B3CA-089BF8346DD5}" type="presParOf" srcId="{76F76163-3BF0-4E47-8D40-DECE7152B4C1}" destId="{B3A94B37-A243-4F69-B8CE-5000C9C2AC44}" srcOrd="2" destOrd="0" presId="urn:microsoft.com/office/officeart/2011/layout/ConvergingText"/>
    <dgm:cxn modelId="{0C1210D0-9A10-44DE-885A-3B41045F7BD7}" type="presParOf" srcId="{76F76163-3BF0-4E47-8D40-DECE7152B4C1}" destId="{A38FF715-C124-4E8F-A92C-C436BB76F086}" srcOrd="3" destOrd="0" presId="urn:microsoft.com/office/officeart/2011/layout/ConvergingText"/>
    <dgm:cxn modelId="{6C4C7235-E1AF-4A1E-8B67-ABEF92A7BB2C}" type="presParOf" srcId="{76F76163-3BF0-4E47-8D40-DECE7152B4C1}" destId="{8916A2D8-A335-4A13-B9EB-9BE3402A7CDA}" srcOrd="4" destOrd="0" presId="urn:microsoft.com/office/officeart/2011/layout/ConvergingText"/>
    <dgm:cxn modelId="{B13ED3C6-B5C2-4A31-AF45-5C6E2603AB7D}" type="presParOf" srcId="{76F76163-3BF0-4E47-8D40-DECE7152B4C1}" destId="{F72DC989-E32D-47D2-8CB4-851F11351D2F}" srcOrd="5" destOrd="0" presId="urn:microsoft.com/office/officeart/2011/layout/ConvergingText"/>
    <dgm:cxn modelId="{CE8F8C94-6F07-4170-BA4B-ADBCC61744FE}" type="presParOf" srcId="{76F76163-3BF0-4E47-8D40-DECE7152B4C1}" destId="{8ECDDF56-2E88-4D5B-9A80-017A895C3E21}" srcOrd="6" destOrd="0" presId="urn:microsoft.com/office/officeart/2011/layout/ConvergingText"/>
    <dgm:cxn modelId="{3B810F29-7AE8-4A1D-8AE4-77F4B4DD01EA}" type="presParOf" srcId="{76F76163-3BF0-4E47-8D40-DECE7152B4C1}" destId="{1F4BA7A1-5188-40AA-896F-9A2D1308AB11}" srcOrd="7" destOrd="0" presId="urn:microsoft.com/office/officeart/2011/layout/ConvergingText"/>
    <dgm:cxn modelId="{D0D5E116-9F41-4D40-9D77-BB30F41CCB5F}" type="presParOf" srcId="{76F76163-3BF0-4E47-8D40-DECE7152B4C1}" destId="{C4C2CF30-9723-46EC-8004-51312B8195C8}" srcOrd="8" destOrd="0" presId="urn:microsoft.com/office/officeart/2011/layout/ConvergingText"/>
    <dgm:cxn modelId="{35D98C45-886D-4152-A5A8-68A68F03D125}" type="presParOf" srcId="{76F76163-3BF0-4E47-8D40-DECE7152B4C1}" destId="{41762B40-7018-4F72-BFF0-8207F295D9D4}" srcOrd="9" destOrd="0" presId="urn:microsoft.com/office/officeart/2011/layout/ConvergingText"/>
    <dgm:cxn modelId="{15A778F5-B820-4F67-A2BE-9D065347B913}" type="presParOf" srcId="{76F76163-3BF0-4E47-8D40-DECE7152B4C1}" destId="{30C04EBB-912C-4466-BA8A-D10343E7EAD5}" srcOrd="10" destOrd="0" presId="urn:microsoft.com/office/officeart/2011/layout/ConvergingText"/>
    <dgm:cxn modelId="{8B63BA55-C13D-40D0-8EF5-42FCDE2D1E03}" type="presParOf" srcId="{33886E2D-CD97-4D59-9E3A-4F47900665F5}" destId="{49B405ED-925E-47F3-8C6A-2AEC005963B7}" srcOrd="5" destOrd="0" presId="urn:microsoft.com/office/officeart/2011/layout/ConvergingText"/>
    <dgm:cxn modelId="{97F4CF0E-0F75-480B-B7DF-A01F554188CF}" type="presParOf" srcId="{33886E2D-CD97-4D59-9E3A-4F47900665F5}" destId="{5F7A7C8C-7B9D-4AFB-8A54-53455B38AE88}" srcOrd="6" destOrd="0" presId="urn:microsoft.com/office/officeart/2011/layout/ConvergingText"/>
    <dgm:cxn modelId="{CCE5C477-2346-41B5-8274-7824F6022AF6}" type="presParOf" srcId="{5F7A7C8C-7B9D-4AFB-8A54-53455B38AE88}" destId="{49D15EF7-E053-4329-9DDF-0D45F42AABB6}" srcOrd="0" destOrd="0" presId="urn:microsoft.com/office/officeart/2011/layout/ConvergingText"/>
    <dgm:cxn modelId="{63AF48C4-9B0F-42F1-A151-24BC6189F67D}" type="presParOf" srcId="{5F7A7C8C-7B9D-4AFB-8A54-53455B38AE88}" destId="{453F461A-5886-4649-A3CC-67B276DB1563}" srcOrd="1" destOrd="0" presId="urn:microsoft.com/office/officeart/2011/layout/ConvergingText"/>
    <dgm:cxn modelId="{7D32364F-5456-4D9F-88B1-FEC20CAF7519}" type="presParOf" srcId="{5F7A7C8C-7B9D-4AFB-8A54-53455B38AE88}" destId="{C6B988E4-2B5B-4515-A063-DF42DE6FC332}" srcOrd="2" destOrd="0" presId="urn:microsoft.com/office/officeart/2011/layout/ConvergingText"/>
    <dgm:cxn modelId="{DDF7323E-245E-487B-8467-BB1B37AB9670}" type="presParOf" srcId="{5F7A7C8C-7B9D-4AFB-8A54-53455B38AE88}" destId="{F7CC20CC-43B9-4058-8681-D0E35BF37224}" srcOrd="3" destOrd="0" presId="urn:microsoft.com/office/officeart/2011/layout/ConvergingText"/>
    <dgm:cxn modelId="{93FADE22-A382-443C-9F4A-11DCD027F858}" type="presParOf" srcId="{5F7A7C8C-7B9D-4AFB-8A54-53455B38AE88}" destId="{2504F7ED-FF54-4858-B951-8B021E5ACED1}" srcOrd="4" destOrd="0" presId="urn:microsoft.com/office/officeart/2011/layout/ConvergingText"/>
    <dgm:cxn modelId="{A0226A92-CA0E-4601-82AC-5E7523FC5784}" type="presParOf" srcId="{5F7A7C8C-7B9D-4AFB-8A54-53455B38AE88}" destId="{0816C871-C733-4874-AC31-0678CEADF744}" srcOrd="5" destOrd="0" presId="urn:microsoft.com/office/officeart/2011/layout/ConvergingText"/>
    <dgm:cxn modelId="{98D93A7F-E1C3-4CCA-BBA7-8F11DF569B70}" type="presParOf" srcId="{5F7A7C8C-7B9D-4AFB-8A54-53455B38AE88}" destId="{D3B08B7F-8DBA-4043-92F4-1960E8EE4277}" srcOrd="6" destOrd="0" presId="urn:microsoft.com/office/officeart/2011/layout/ConvergingText"/>
    <dgm:cxn modelId="{BD8B4BE8-6B98-4091-B278-99B399D869E8}" type="presParOf" srcId="{5F7A7C8C-7B9D-4AFB-8A54-53455B38AE88}" destId="{9922F045-CDB0-4C0B-9B42-143668F57144}" srcOrd="7" destOrd="0" presId="urn:microsoft.com/office/officeart/2011/layout/ConvergingText"/>
    <dgm:cxn modelId="{5AA2F966-8C1F-431C-8AC0-ED845DEF833B}" type="presParOf" srcId="{5F7A7C8C-7B9D-4AFB-8A54-53455B38AE88}" destId="{766B9B9C-5503-40D1-B607-882A235DD3AC}" srcOrd="8" destOrd="0" presId="urn:microsoft.com/office/officeart/2011/layout/ConvergingText"/>
    <dgm:cxn modelId="{02BA48FD-9CE4-48C6-8CB3-2A51690AA25D}" type="presParOf" srcId="{5F7A7C8C-7B9D-4AFB-8A54-53455B38AE88}" destId="{581B064D-A1C7-42E0-9090-93E81F4671F0}" srcOrd="9" destOrd="0" presId="urn:microsoft.com/office/officeart/2011/layout/ConvergingText"/>
    <dgm:cxn modelId="{3BAD27F1-C7EF-4290-BEFF-22D1C6D3734F}" type="presParOf" srcId="{5F7A7C8C-7B9D-4AFB-8A54-53455B38AE88}" destId="{76DDAC51-7449-4138-AB8E-F0CA76C9CA51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7499271-77BF-46E3-AE26-4989E572BD64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3019B-26FD-4B78-A63D-7A8CDF328381}">
      <dgm:prSet custT="1"/>
      <dgm:spPr/>
      <dgm:t>
        <a:bodyPr/>
        <a:lstStyle/>
        <a:p>
          <a:pPr rtl="0"/>
          <a:r>
            <a:rPr lang="en-US" sz="800" b="0" dirty="0" smtClean="0"/>
            <a:t>MACHINE LEARNING APPROACH</a:t>
          </a:r>
          <a:endParaRPr lang="en-US" sz="800" dirty="0"/>
        </a:p>
      </dgm:t>
    </dgm:pt>
    <dgm:pt modelId="{4B31354C-01C2-45AD-A8B9-332CA230E341}" type="parTrans" cxnId="{175F6B32-47C0-48B5-A91A-E051C45F3FEA}">
      <dgm:prSet/>
      <dgm:spPr/>
      <dgm:t>
        <a:bodyPr/>
        <a:lstStyle/>
        <a:p>
          <a:endParaRPr lang="en-US"/>
        </a:p>
      </dgm:t>
    </dgm:pt>
    <dgm:pt modelId="{351A0F33-B004-469E-A4AB-17403C876DFC}" type="sibTrans" cxnId="{175F6B32-47C0-48B5-A91A-E051C45F3FEA}">
      <dgm:prSet/>
      <dgm:spPr/>
      <dgm:t>
        <a:bodyPr/>
        <a:lstStyle/>
        <a:p>
          <a:endParaRPr lang="en-US"/>
        </a:p>
      </dgm:t>
    </dgm:pt>
    <dgm:pt modelId="{5DFE7041-64CD-4760-B193-B2E903E9FDF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800" b="0" dirty="0" smtClean="0"/>
            <a:t>DATA SOURCES</a:t>
          </a:r>
          <a:endParaRPr lang="en-US" sz="800" dirty="0"/>
        </a:p>
      </dgm:t>
    </dgm:pt>
    <dgm:pt modelId="{97574B54-554A-4046-BE0C-6FF7C41C8779}" type="parTrans" cxnId="{CD20A5B3-E947-4642-999A-EB7A4B5D67EF}">
      <dgm:prSet/>
      <dgm:spPr/>
      <dgm:t>
        <a:bodyPr/>
        <a:lstStyle/>
        <a:p>
          <a:endParaRPr lang="en-US"/>
        </a:p>
      </dgm:t>
    </dgm:pt>
    <dgm:pt modelId="{E36E7E50-E526-4846-97E0-C374C68560FB}" type="sibTrans" cxnId="{CD20A5B3-E947-4642-999A-EB7A4B5D67EF}">
      <dgm:prSet/>
      <dgm:spPr/>
      <dgm:t>
        <a:bodyPr/>
        <a:lstStyle/>
        <a:p>
          <a:endParaRPr lang="en-US"/>
        </a:p>
      </dgm:t>
    </dgm:pt>
    <dgm:pt modelId="{8D1E7F92-E18A-49CA-8614-94449D29F442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700" b="0" dirty="0" smtClean="0"/>
            <a:t>COLLABORATION PROBABILITY USING ML</a:t>
          </a:r>
          <a:endParaRPr lang="en-US" sz="700" dirty="0"/>
        </a:p>
      </dgm:t>
    </dgm:pt>
    <dgm:pt modelId="{93256F86-8AB1-417F-84B5-3BB1F1398688}" type="parTrans" cxnId="{233AF752-B97D-42C7-9024-294A0BE02825}">
      <dgm:prSet/>
      <dgm:spPr/>
      <dgm:t>
        <a:bodyPr/>
        <a:lstStyle/>
        <a:p>
          <a:endParaRPr lang="en-US"/>
        </a:p>
      </dgm:t>
    </dgm:pt>
    <dgm:pt modelId="{4B690F87-D05E-496D-A4E4-E8AB3AF7BE2C}" type="sibTrans" cxnId="{233AF752-B97D-42C7-9024-294A0BE02825}">
      <dgm:prSet/>
      <dgm:spPr/>
      <dgm:t>
        <a:bodyPr/>
        <a:lstStyle/>
        <a:p>
          <a:endParaRPr lang="en-US"/>
        </a:p>
      </dgm:t>
    </dgm:pt>
    <dgm:pt modelId="{0E5AF126-266B-49A0-BC34-79E9F8B6C9B4}">
      <dgm:prSet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800" b="0" dirty="0" smtClean="0"/>
            <a:t>PERFORMANCE MEASURES</a:t>
          </a:r>
          <a:endParaRPr lang="en-US" sz="800" dirty="0"/>
        </a:p>
      </dgm:t>
    </dgm:pt>
    <dgm:pt modelId="{F487681A-1B5E-41D8-A182-EC1044F8EC93}" type="parTrans" cxnId="{7E337FF8-D32F-4827-A5E0-5B7651553BD3}">
      <dgm:prSet/>
      <dgm:spPr/>
      <dgm:t>
        <a:bodyPr/>
        <a:lstStyle/>
        <a:p>
          <a:endParaRPr lang="en-US"/>
        </a:p>
      </dgm:t>
    </dgm:pt>
    <dgm:pt modelId="{4C4ED0C1-FC53-4CDB-BED8-F93A3568FB02}" type="sibTrans" cxnId="{7E337FF8-D32F-4827-A5E0-5B7651553BD3}">
      <dgm:prSet/>
      <dgm:spPr/>
      <dgm:t>
        <a:bodyPr/>
        <a:lstStyle/>
        <a:p>
          <a:endParaRPr lang="en-US"/>
        </a:p>
      </dgm:t>
    </dgm:pt>
    <dgm:pt modelId="{33886E2D-CD97-4D59-9E3A-4F47900665F5}" type="pres">
      <dgm:prSet presAssocID="{37499271-77BF-46E3-AE26-4989E572BD6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326C86-D043-4599-A3BC-800FDE76963B}" type="pres">
      <dgm:prSet presAssocID="{EBC3019B-26FD-4B78-A63D-7A8CDF328381}" presName="composite" presStyleCnt="0"/>
      <dgm:spPr/>
    </dgm:pt>
    <dgm:pt modelId="{FA94090E-A156-495A-9C0E-FBBBF9895058}" type="pres">
      <dgm:prSet presAssocID="{EBC3019B-26FD-4B78-A63D-7A8CDF328381}" presName="ParentAccent1" presStyleLbl="alignNode1" presStyleIdx="0" presStyleCnt="44"/>
      <dgm:spPr/>
    </dgm:pt>
    <dgm:pt modelId="{265539DA-798B-4A7E-97AA-E217B34E98F7}" type="pres">
      <dgm:prSet presAssocID="{EBC3019B-26FD-4B78-A63D-7A8CDF328381}" presName="ParentAccent2" presStyleLbl="alignNode1" presStyleIdx="1" presStyleCnt="44"/>
      <dgm:spPr/>
    </dgm:pt>
    <dgm:pt modelId="{F4FAF159-0300-452C-A208-E6AA8CF4CB5A}" type="pres">
      <dgm:prSet presAssocID="{EBC3019B-26FD-4B78-A63D-7A8CDF328381}" presName="ParentAccent3" presStyleLbl="alignNode1" presStyleIdx="2" presStyleCnt="44"/>
      <dgm:spPr/>
    </dgm:pt>
    <dgm:pt modelId="{06EC32C1-3BBB-4819-96BC-C25FEA6B535F}" type="pres">
      <dgm:prSet presAssocID="{EBC3019B-26FD-4B78-A63D-7A8CDF328381}" presName="ParentAccent4" presStyleLbl="alignNode1" presStyleIdx="3" presStyleCnt="44"/>
      <dgm:spPr/>
    </dgm:pt>
    <dgm:pt modelId="{0F6E40A2-3619-4323-96E5-3D0FD7A9B971}" type="pres">
      <dgm:prSet presAssocID="{EBC3019B-26FD-4B78-A63D-7A8CDF328381}" presName="ParentAccent5" presStyleLbl="alignNode1" presStyleIdx="4" presStyleCnt="44"/>
      <dgm:spPr/>
    </dgm:pt>
    <dgm:pt modelId="{EF527641-7BB2-454C-837B-5655378C5D2E}" type="pres">
      <dgm:prSet presAssocID="{EBC3019B-26FD-4B78-A63D-7A8CDF328381}" presName="ParentAccent6" presStyleLbl="alignNode1" presStyleIdx="5" presStyleCnt="44"/>
      <dgm:spPr/>
    </dgm:pt>
    <dgm:pt modelId="{7A4C9F90-2198-42AF-A17C-2EA7E0240FE3}" type="pres">
      <dgm:prSet presAssocID="{EBC3019B-26FD-4B78-A63D-7A8CDF328381}" presName="ParentAccent7" presStyleLbl="alignNode1" presStyleIdx="6" presStyleCnt="44"/>
      <dgm:spPr/>
    </dgm:pt>
    <dgm:pt modelId="{BC77516C-A841-4D5E-A901-0BEF4C3A7C77}" type="pres">
      <dgm:prSet presAssocID="{EBC3019B-26FD-4B78-A63D-7A8CDF328381}" presName="ParentAccent8" presStyleLbl="alignNode1" presStyleIdx="7" presStyleCnt="44"/>
      <dgm:spPr/>
    </dgm:pt>
    <dgm:pt modelId="{29C05E39-D366-4A40-BA2D-3FC4173D2327}" type="pres">
      <dgm:prSet presAssocID="{EBC3019B-26FD-4B78-A63D-7A8CDF328381}" presName="ParentAccent9" presStyleLbl="alignNode1" presStyleIdx="8" presStyleCnt="44"/>
      <dgm:spPr/>
    </dgm:pt>
    <dgm:pt modelId="{2000B691-FDFB-4944-867A-6920C69D6DFB}" type="pres">
      <dgm:prSet presAssocID="{EBC3019B-26FD-4B78-A63D-7A8CDF328381}" presName="ParentAccent10" presStyleLbl="alignNode1" presStyleIdx="9" presStyleCnt="44"/>
      <dgm:spPr/>
    </dgm:pt>
    <dgm:pt modelId="{D5BC0135-0B48-4962-B2A3-8454F7DF557D}" type="pres">
      <dgm:prSet presAssocID="{EBC3019B-26FD-4B78-A63D-7A8CDF328381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5AF6B-13B7-4D4C-BEB4-EAB2568BF138}" type="pres">
      <dgm:prSet presAssocID="{351A0F33-B004-469E-A4AB-17403C876DFC}" presName="sibTrans" presStyleCnt="0"/>
      <dgm:spPr/>
    </dgm:pt>
    <dgm:pt modelId="{F65A4CE9-26D9-416F-8800-056F7EF6F992}" type="pres">
      <dgm:prSet presAssocID="{5DFE7041-64CD-4760-B193-B2E903E9FDF0}" presName="composite" presStyleCnt="0"/>
      <dgm:spPr/>
    </dgm:pt>
    <dgm:pt modelId="{901AA878-E36E-45F7-A9B4-87B50AE5B422}" type="pres">
      <dgm:prSet presAssocID="{5DFE7041-64CD-4760-B193-B2E903E9FDF0}" presName="ParentAccent1" presStyleLbl="alignNode1" presStyleIdx="11" presStyleCnt="44"/>
      <dgm:spPr/>
    </dgm:pt>
    <dgm:pt modelId="{1D20A859-0E8C-4EE5-85BC-D2A536603A0C}" type="pres">
      <dgm:prSet presAssocID="{5DFE7041-64CD-4760-B193-B2E903E9FDF0}" presName="ParentAccent2" presStyleLbl="alignNode1" presStyleIdx="12" presStyleCnt="44"/>
      <dgm:spPr/>
    </dgm:pt>
    <dgm:pt modelId="{749A42EC-93B4-4695-A055-E7FFC1EDFCCC}" type="pres">
      <dgm:prSet presAssocID="{5DFE7041-64CD-4760-B193-B2E903E9FDF0}" presName="ParentAccent3" presStyleLbl="alignNode1" presStyleIdx="13" presStyleCnt="44"/>
      <dgm:spPr/>
    </dgm:pt>
    <dgm:pt modelId="{509119B0-DFC6-43DC-BA0F-EE91D730664A}" type="pres">
      <dgm:prSet presAssocID="{5DFE7041-64CD-4760-B193-B2E903E9FDF0}" presName="ParentAccent4" presStyleLbl="alignNode1" presStyleIdx="14" presStyleCnt="44"/>
      <dgm:spPr/>
    </dgm:pt>
    <dgm:pt modelId="{9B299CCE-46F0-4600-914E-DDBB6D19376D}" type="pres">
      <dgm:prSet presAssocID="{5DFE7041-64CD-4760-B193-B2E903E9FDF0}" presName="ParentAccent5" presStyleLbl="alignNode1" presStyleIdx="15" presStyleCnt="44"/>
      <dgm:spPr/>
    </dgm:pt>
    <dgm:pt modelId="{061DD639-0523-4059-AC96-9BC1404A1547}" type="pres">
      <dgm:prSet presAssocID="{5DFE7041-64CD-4760-B193-B2E903E9FDF0}" presName="ParentAccent6" presStyleLbl="alignNode1" presStyleIdx="16" presStyleCnt="44"/>
      <dgm:spPr/>
    </dgm:pt>
    <dgm:pt modelId="{731B3B3D-F944-423E-91DF-8F5E7B40FEC3}" type="pres">
      <dgm:prSet presAssocID="{5DFE7041-64CD-4760-B193-B2E903E9FDF0}" presName="ParentAccent7" presStyleLbl="alignNode1" presStyleIdx="17" presStyleCnt="44"/>
      <dgm:spPr/>
    </dgm:pt>
    <dgm:pt modelId="{89BECFE5-1067-4C12-ADDB-101EE677CAFC}" type="pres">
      <dgm:prSet presAssocID="{5DFE7041-64CD-4760-B193-B2E903E9FDF0}" presName="ParentAccent8" presStyleLbl="alignNode1" presStyleIdx="18" presStyleCnt="44"/>
      <dgm:spPr/>
    </dgm:pt>
    <dgm:pt modelId="{E65ED09C-F0B3-4362-AD01-BEC2A1D9B257}" type="pres">
      <dgm:prSet presAssocID="{5DFE7041-64CD-4760-B193-B2E903E9FDF0}" presName="ParentAccent9" presStyleLbl="alignNode1" presStyleIdx="19" presStyleCnt="44"/>
      <dgm:spPr/>
    </dgm:pt>
    <dgm:pt modelId="{CCE92286-0FCB-440A-842A-35F82A240912}" type="pres">
      <dgm:prSet presAssocID="{5DFE7041-64CD-4760-B193-B2E903E9FDF0}" presName="ParentAccent10" presStyleLbl="alignNode1" presStyleIdx="20" presStyleCnt="44"/>
      <dgm:spPr/>
    </dgm:pt>
    <dgm:pt modelId="{968A2591-839D-4495-A25A-903CF1B3C739}" type="pres">
      <dgm:prSet presAssocID="{5DFE7041-64CD-4760-B193-B2E903E9FDF0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DF60-EBF7-4AD1-81DC-E998472E314B}" type="pres">
      <dgm:prSet presAssocID="{E36E7E50-E526-4846-97E0-C374C68560FB}" presName="sibTrans" presStyleCnt="0"/>
      <dgm:spPr/>
    </dgm:pt>
    <dgm:pt modelId="{76F76163-3BF0-4E47-8D40-DECE7152B4C1}" type="pres">
      <dgm:prSet presAssocID="{8D1E7F92-E18A-49CA-8614-94449D29F442}" presName="composite" presStyleCnt="0"/>
      <dgm:spPr/>
    </dgm:pt>
    <dgm:pt modelId="{643F303B-88BC-4A66-A644-03C5B6608C8D}" type="pres">
      <dgm:prSet presAssocID="{8D1E7F92-E18A-49CA-8614-94449D29F442}" presName="ParentAccent1" presStyleLbl="alignNode1" presStyleIdx="22" presStyleCnt="44"/>
      <dgm:spPr/>
    </dgm:pt>
    <dgm:pt modelId="{391D99CD-D47D-4E15-A480-D6E8119074AD}" type="pres">
      <dgm:prSet presAssocID="{8D1E7F92-E18A-49CA-8614-94449D29F442}" presName="ParentAccent2" presStyleLbl="alignNode1" presStyleIdx="23" presStyleCnt="44"/>
      <dgm:spPr/>
    </dgm:pt>
    <dgm:pt modelId="{B3A94B37-A243-4F69-B8CE-5000C9C2AC44}" type="pres">
      <dgm:prSet presAssocID="{8D1E7F92-E18A-49CA-8614-94449D29F442}" presName="ParentAccent3" presStyleLbl="alignNode1" presStyleIdx="24" presStyleCnt="44"/>
      <dgm:spPr/>
    </dgm:pt>
    <dgm:pt modelId="{A38FF715-C124-4E8F-A92C-C436BB76F086}" type="pres">
      <dgm:prSet presAssocID="{8D1E7F92-E18A-49CA-8614-94449D29F442}" presName="ParentAccent4" presStyleLbl="alignNode1" presStyleIdx="25" presStyleCnt="44"/>
      <dgm:spPr/>
    </dgm:pt>
    <dgm:pt modelId="{8916A2D8-A335-4A13-B9EB-9BE3402A7CDA}" type="pres">
      <dgm:prSet presAssocID="{8D1E7F92-E18A-49CA-8614-94449D29F442}" presName="ParentAccent5" presStyleLbl="alignNode1" presStyleIdx="26" presStyleCnt="44"/>
      <dgm:spPr/>
    </dgm:pt>
    <dgm:pt modelId="{F72DC989-E32D-47D2-8CB4-851F11351D2F}" type="pres">
      <dgm:prSet presAssocID="{8D1E7F92-E18A-49CA-8614-94449D29F442}" presName="ParentAccent6" presStyleLbl="alignNode1" presStyleIdx="27" presStyleCnt="44"/>
      <dgm:spPr/>
    </dgm:pt>
    <dgm:pt modelId="{8ECDDF56-2E88-4D5B-9A80-017A895C3E21}" type="pres">
      <dgm:prSet presAssocID="{8D1E7F92-E18A-49CA-8614-94449D29F442}" presName="ParentAccent7" presStyleLbl="alignNode1" presStyleIdx="28" presStyleCnt="44"/>
      <dgm:spPr/>
    </dgm:pt>
    <dgm:pt modelId="{1F4BA7A1-5188-40AA-896F-9A2D1308AB11}" type="pres">
      <dgm:prSet presAssocID="{8D1E7F92-E18A-49CA-8614-94449D29F442}" presName="ParentAccent8" presStyleLbl="alignNode1" presStyleIdx="29" presStyleCnt="44"/>
      <dgm:spPr/>
    </dgm:pt>
    <dgm:pt modelId="{C4C2CF30-9723-46EC-8004-51312B8195C8}" type="pres">
      <dgm:prSet presAssocID="{8D1E7F92-E18A-49CA-8614-94449D29F442}" presName="ParentAccent9" presStyleLbl="alignNode1" presStyleIdx="30" presStyleCnt="44"/>
      <dgm:spPr/>
    </dgm:pt>
    <dgm:pt modelId="{41762B40-7018-4F72-BFF0-8207F295D9D4}" type="pres">
      <dgm:prSet presAssocID="{8D1E7F92-E18A-49CA-8614-94449D29F442}" presName="ParentAccent10" presStyleLbl="alignNode1" presStyleIdx="31" presStyleCnt="44"/>
      <dgm:spPr/>
    </dgm:pt>
    <dgm:pt modelId="{30C04EBB-912C-4466-BA8A-D10343E7EAD5}" type="pres">
      <dgm:prSet presAssocID="{8D1E7F92-E18A-49CA-8614-94449D29F442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405ED-925E-47F3-8C6A-2AEC005963B7}" type="pres">
      <dgm:prSet presAssocID="{4B690F87-D05E-496D-A4E4-E8AB3AF7BE2C}" presName="sibTrans" presStyleCnt="0"/>
      <dgm:spPr/>
    </dgm:pt>
    <dgm:pt modelId="{5F7A7C8C-7B9D-4AFB-8A54-53455B38AE88}" type="pres">
      <dgm:prSet presAssocID="{0E5AF126-266B-49A0-BC34-79E9F8B6C9B4}" presName="composite" presStyleCnt="0"/>
      <dgm:spPr/>
    </dgm:pt>
    <dgm:pt modelId="{49D15EF7-E053-4329-9DDF-0D45F42AABB6}" type="pres">
      <dgm:prSet presAssocID="{0E5AF126-266B-49A0-BC34-79E9F8B6C9B4}" presName="ParentAccent1" presStyleLbl="alignNode1" presStyleIdx="33" presStyleCnt="44"/>
      <dgm:spPr/>
    </dgm:pt>
    <dgm:pt modelId="{453F461A-5886-4649-A3CC-67B276DB1563}" type="pres">
      <dgm:prSet presAssocID="{0E5AF126-266B-49A0-BC34-79E9F8B6C9B4}" presName="ParentAccent2" presStyleLbl="alignNode1" presStyleIdx="34" presStyleCnt="44"/>
      <dgm:spPr/>
    </dgm:pt>
    <dgm:pt modelId="{C6B988E4-2B5B-4515-A063-DF42DE6FC332}" type="pres">
      <dgm:prSet presAssocID="{0E5AF126-266B-49A0-BC34-79E9F8B6C9B4}" presName="ParentAccent3" presStyleLbl="alignNode1" presStyleIdx="35" presStyleCnt="44"/>
      <dgm:spPr/>
    </dgm:pt>
    <dgm:pt modelId="{F7CC20CC-43B9-4058-8681-D0E35BF37224}" type="pres">
      <dgm:prSet presAssocID="{0E5AF126-266B-49A0-BC34-79E9F8B6C9B4}" presName="ParentAccent4" presStyleLbl="alignNode1" presStyleIdx="36" presStyleCnt="44"/>
      <dgm:spPr/>
    </dgm:pt>
    <dgm:pt modelId="{2504F7ED-FF54-4858-B951-8B021E5ACED1}" type="pres">
      <dgm:prSet presAssocID="{0E5AF126-266B-49A0-BC34-79E9F8B6C9B4}" presName="ParentAccent5" presStyleLbl="alignNode1" presStyleIdx="37" presStyleCnt="44"/>
      <dgm:spPr/>
    </dgm:pt>
    <dgm:pt modelId="{0816C871-C733-4874-AC31-0678CEADF744}" type="pres">
      <dgm:prSet presAssocID="{0E5AF126-266B-49A0-BC34-79E9F8B6C9B4}" presName="ParentAccent6" presStyleLbl="alignNode1" presStyleIdx="38" presStyleCnt="44"/>
      <dgm:spPr/>
    </dgm:pt>
    <dgm:pt modelId="{D3B08B7F-8DBA-4043-92F4-1960E8EE4277}" type="pres">
      <dgm:prSet presAssocID="{0E5AF126-266B-49A0-BC34-79E9F8B6C9B4}" presName="ParentAccent7" presStyleLbl="alignNode1" presStyleIdx="39" presStyleCnt="44"/>
      <dgm:spPr/>
    </dgm:pt>
    <dgm:pt modelId="{9922F045-CDB0-4C0B-9B42-143668F57144}" type="pres">
      <dgm:prSet presAssocID="{0E5AF126-266B-49A0-BC34-79E9F8B6C9B4}" presName="ParentAccent8" presStyleLbl="alignNode1" presStyleIdx="40" presStyleCnt="44"/>
      <dgm:spPr/>
    </dgm:pt>
    <dgm:pt modelId="{766B9B9C-5503-40D1-B607-882A235DD3AC}" type="pres">
      <dgm:prSet presAssocID="{0E5AF126-266B-49A0-BC34-79E9F8B6C9B4}" presName="ParentAccent9" presStyleLbl="alignNode1" presStyleIdx="41" presStyleCnt="44"/>
      <dgm:spPr/>
    </dgm:pt>
    <dgm:pt modelId="{581B064D-A1C7-42E0-9090-93E81F4671F0}" type="pres">
      <dgm:prSet presAssocID="{0E5AF126-266B-49A0-BC34-79E9F8B6C9B4}" presName="ParentAccent10" presStyleLbl="alignNode1" presStyleIdx="42" presStyleCnt="44"/>
      <dgm:spPr/>
    </dgm:pt>
    <dgm:pt modelId="{76DDAC51-7449-4138-AB8E-F0CA76C9CA51}" type="pres">
      <dgm:prSet presAssocID="{0E5AF126-266B-49A0-BC34-79E9F8B6C9B4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5F6B32-47C0-48B5-A91A-E051C45F3FEA}" srcId="{37499271-77BF-46E3-AE26-4989E572BD64}" destId="{EBC3019B-26FD-4B78-A63D-7A8CDF328381}" srcOrd="0" destOrd="0" parTransId="{4B31354C-01C2-45AD-A8B9-332CA230E341}" sibTransId="{351A0F33-B004-469E-A4AB-17403C876DFC}"/>
    <dgm:cxn modelId="{191CC77A-B393-4E6E-BB73-28435EC6AE09}" type="presOf" srcId="{8D1E7F92-E18A-49CA-8614-94449D29F442}" destId="{30C04EBB-912C-4466-BA8A-D10343E7EAD5}" srcOrd="0" destOrd="0" presId="urn:microsoft.com/office/officeart/2011/layout/ConvergingText"/>
    <dgm:cxn modelId="{1C65EF58-CC13-47CB-B8A5-E89F63075893}" type="presOf" srcId="{0E5AF126-266B-49A0-BC34-79E9F8B6C9B4}" destId="{76DDAC51-7449-4138-AB8E-F0CA76C9CA51}" srcOrd="0" destOrd="0" presId="urn:microsoft.com/office/officeart/2011/layout/ConvergingText"/>
    <dgm:cxn modelId="{CD20A5B3-E947-4642-999A-EB7A4B5D67EF}" srcId="{37499271-77BF-46E3-AE26-4989E572BD64}" destId="{5DFE7041-64CD-4760-B193-B2E903E9FDF0}" srcOrd="1" destOrd="0" parTransId="{97574B54-554A-4046-BE0C-6FF7C41C8779}" sibTransId="{E36E7E50-E526-4846-97E0-C374C68560FB}"/>
    <dgm:cxn modelId="{233AF752-B97D-42C7-9024-294A0BE02825}" srcId="{37499271-77BF-46E3-AE26-4989E572BD64}" destId="{8D1E7F92-E18A-49CA-8614-94449D29F442}" srcOrd="2" destOrd="0" parTransId="{93256F86-8AB1-417F-84B5-3BB1F1398688}" sibTransId="{4B690F87-D05E-496D-A4E4-E8AB3AF7BE2C}"/>
    <dgm:cxn modelId="{235B1CC7-C345-47B9-8AC4-D3E9D445353F}" type="presOf" srcId="{5DFE7041-64CD-4760-B193-B2E903E9FDF0}" destId="{968A2591-839D-4495-A25A-903CF1B3C739}" srcOrd="0" destOrd="0" presId="urn:microsoft.com/office/officeart/2011/layout/ConvergingText"/>
    <dgm:cxn modelId="{12569A67-8402-48F7-8206-0926D4B94D6B}" type="presOf" srcId="{37499271-77BF-46E3-AE26-4989E572BD64}" destId="{33886E2D-CD97-4D59-9E3A-4F47900665F5}" srcOrd="0" destOrd="0" presId="urn:microsoft.com/office/officeart/2011/layout/ConvergingText"/>
    <dgm:cxn modelId="{7E337FF8-D32F-4827-A5E0-5B7651553BD3}" srcId="{37499271-77BF-46E3-AE26-4989E572BD64}" destId="{0E5AF126-266B-49A0-BC34-79E9F8B6C9B4}" srcOrd="3" destOrd="0" parTransId="{F487681A-1B5E-41D8-A182-EC1044F8EC93}" sibTransId="{4C4ED0C1-FC53-4CDB-BED8-F93A3568FB02}"/>
    <dgm:cxn modelId="{53C98489-266D-4697-82A2-B81FB9C0DC78}" type="presOf" srcId="{EBC3019B-26FD-4B78-A63D-7A8CDF328381}" destId="{D5BC0135-0B48-4962-B2A3-8454F7DF557D}" srcOrd="0" destOrd="0" presId="urn:microsoft.com/office/officeart/2011/layout/ConvergingText"/>
    <dgm:cxn modelId="{662ECE4B-7393-4C7C-BBA4-CCB9FEA47D5E}" type="presParOf" srcId="{33886E2D-CD97-4D59-9E3A-4F47900665F5}" destId="{0F326C86-D043-4599-A3BC-800FDE76963B}" srcOrd="0" destOrd="0" presId="urn:microsoft.com/office/officeart/2011/layout/ConvergingText"/>
    <dgm:cxn modelId="{42254D85-3132-4114-AFE0-7E790673A865}" type="presParOf" srcId="{0F326C86-D043-4599-A3BC-800FDE76963B}" destId="{FA94090E-A156-495A-9C0E-FBBBF9895058}" srcOrd="0" destOrd="0" presId="urn:microsoft.com/office/officeart/2011/layout/ConvergingText"/>
    <dgm:cxn modelId="{02546C46-1E2C-4447-924A-931D1D889EC3}" type="presParOf" srcId="{0F326C86-D043-4599-A3BC-800FDE76963B}" destId="{265539DA-798B-4A7E-97AA-E217B34E98F7}" srcOrd="1" destOrd="0" presId="urn:microsoft.com/office/officeart/2011/layout/ConvergingText"/>
    <dgm:cxn modelId="{B9444300-FF3B-4258-9B36-ACA7BCA8ACB2}" type="presParOf" srcId="{0F326C86-D043-4599-A3BC-800FDE76963B}" destId="{F4FAF159-0300-452C-A208-E6AA8CF4CB5A}" srcOrd="2" destOrd="0" presId="urn:microsoft.com/office/officeart/2011/layout/ConvergingText"/>
    <dgm:cxn modelId="{4137A935-C028-4812-A47A-25E567732025}" type="presParOf" srcId="{0F326C86-D043-4599-A3BC-800FDE76963B}" destId="{06EC32C1-3BBB-4819-96BC-C25FEA6B535F}" srcOrd="3" destOrd="0" presId="urn:microsoft.com/office/officeart/2011/layout/ConvergingText"/>
    <dgm:cxn modelId="{F90CBB28-56FB-4FCB-AFD2-BDA4405ACD08}" type="presParOf" srcId="{0F326C86-D043-4599-A3BC-800FDE76963B}" destId="{0F6E40A2-3619-4323-96E5-3D0FD7A9B971}" srcOrd="4" destOrd="0" presId="urn:microsoft.com/office/officeart/2011/layout/ConvergingText"/>
    <dgm:cxn modelId="{0585AF5B-741B-4E58-9390-E81C6E254634}" type="presParOf" srcId="{0F326C86-D043-4599-A3BC-800FDE76963B}" destId="{EF527641-7BB2-454C-837B-5655378C5D2E}" srcOrd="5" destOrd="0" presId="urn:microsoft.com/office/officeart/2011/layout/ConvergingText"/>
    <dgm:cxn modelId="{2FE0833C-27CE-430F-B90F-0C377889DBAD}" type="presParOf" srcId="{0F326C86-D043-4599-A3BC-800FDE76963B}" destId="{7A4C9F90-2198-42AF-A17C-2EA7E0240FE3}" srcOrd="6" destOrd="0" presId="urn:microsoft.com/office/officeart/2011/layout/ConvergingText"/>
    <dgm:cxn modelId="{E066CEE1-1C5C-4E63-95E1-755F8FD6047A}" type="presParOf" srcId="{0F326C86-D043-4599-A3BC-800FDE76963B}" destId="{BC77516C-A841-4D5E-A901-0BEF4C3A7C77}" srcOrd="7" destOrd="0" presId="urn:microsoft.com/office/officeart/2011/layout/ConvergingText"/>
    <dgm:cxn modelId="{8534AEBF-FC5B-462B-B9D1-4F1FCFDA643B}" type="presParOf" srcId="{0F326C86-D043-4599-A3BC-800FDE76963B}" destId="{29C05E39-D366-4A40-BA2D-3FC4173D2327}" srcOrd="8" destOrd="0" presId="urn:microsoft.com/office/officeart/2011/layout/ConvergingText"/>
    <dgm:cxn modelId="{BA4593D1-71C3-41AD-A83C-C036A442F624}" type="presParOf" srcId="{0F326C86-D043-4599-A3BC-800FDE76963B}" destId="{2000B691-FDFB-4944-867A-6920C69D6DFB}" srcOrd="9" destOrd="0" presId="urn:microsoft.com/office/officeart/2011/layout/ConvergingText"/>
    <dgm:cxn modelId="{C098AE8F-0387-4878-BA6D-B45E755C8EF8}" type="presParOf" srcId="{0F326C86-D043-4599-A3BC-800FDE76963B}" destId="{D5BC0135-0B48-4962-B2A3-8454F7DF557D}" srcOrd="10" destOrd="0" presId="urn:microsoft.com/office/officeart/2011/layout/ConvergingText"/>
    <dgm:cxn modelId="{A98A0CF1-AA5A-473D-A351-76F5C73D1A2A}" type="presParOf" srcId="{33886E2D-CD97-4D59-9E3A-4F47900665F5}" destId="{C425AF6B-13B7-4D4C-BEB4-EAB2568BF138}" srcOrd="1" destOrd="0" presId="urn:microsoft.com/office/officeart/2011/layout/ConvergingText"/>
    <dgm:cxn modelId="{23806917-7107-47A4-A525-B65A99A0C2AE}" type="presParOf" srcId="{33886E2D-CD97-4D59-9E3A-4F47900665F5}" destId="{F65A4CE9-26D9-416F-8800-056F7EF6F992}" srcOrd="2" destOrd="0" presId="urn:microsoft.com/office/officeart/2011/layout/ConvergingText"/>
    <dgm:cxn modelId="{E16DC492-9A9E-4DEF-AF3C-5EF2E2B0981B}" type="presParOf" srcId="{F65A4CE9-26D9-416F-8800-056F7EF6F992}" destId="{901AA878-E36E-45F7-A9B4-87B50AE5B422}" srcOrd="0" destOrd="0" presId="urn:microsoft.com/office/officeart/2011/layout/ConvergingText"/>
    <dgm:cxn modelId="{ADF8C0D3-5969-4F4D-B84E-2A70ED03DC29}" type="presParOf" srcId="{F65A4CE9-26D9-416F-8800-056F7EF6F992}" destId="{1D20A859-0E8C-4EE5-85BC-D2A536603A0C}" srcOrd="1" destOrd="0" presId="urn:microsoft.com/office/officeart/2011/layout/ConvergingText"/>
    <dgm:cxn modelId="{DE57F795-7B56-4310-92E0-309A3733477F}" type="presParOf" srcId="{F65A4CE9-26D9-416F-8800-056F7EF6F992}" destId="{749A42EC-93B4-4695-A055-E7FFC1EDFCCC}" srcOrd="2" destOrd="0" presId="urn:microsoft.com/office/officeart/2011/layout/ConvergingText"/>
    <dgm:cxn modelId="{CEBE6B3F-3EBB-49D4-BA88-668D9DBB6D0E}" type="presParOf" srcId="{F65A4CE9-26D9-416F-8800-056F7EF6F992}" destId="{509119B0-DFC6-43DC-BA0F-EE91D730664A}" srcOrd="3" destOrd="0" presId="urn:microsoft.com/office/officeart/2011/layout/ConvergingText"/>
    <dgm:cxn modelId="{9348A114-6504-4892-96BA-F9247F797154}" type="presParOf" srcId="{F65A4CE9-26D9-416F-8800-056F7EF6F992}" destId="{9B299CCE-46F0-4600-914E-DDBB6D19376D}" srcOrd="4" destOrd="0" presId="urn:microsoft.com/office/officeart/2011/layout/ConvergingText"/>
    <dgm:cxn modelId="{3713DA67-EDE5-4071-AC92-E862C612F5D3}" type="presParOf" srcId="{F65A4CE9-26D9-416F-8800-056F7EF6F992}" destId="{061DD639-0523-4059-AC96-9BC1404A1547}" srcOrd="5" destOrd="0" presId="urn:microsoft.com/office/officeart/2011/layout/ConvergingText"/>
    <dgm:cxn modelId="{3CC5F556-11AC-42C4-83D3-4F80000E6E37}" type="presParOf" srcId="{F65A4CE9-26D9-416F-8800-056F7EF6F992}" destId="{731B3B3D-F944-423E-91DF-8F5E7B40FEC3}" srcOrd="6" destOrd="0" presId="urn:microsoft.com/office/officeart/2011/layout/ConvergingText"/>
    <dgm:cxn modelId="{51DD38A7-B728-4625-A432-81F3738F17F5}" type="presParOf" srcId="{F65A4CE9-26D9-416F-8800-056F7EF6F992}" destId="{89BECFE5-1067-4C12-ADDB-101EE677CAFC}" srcOrd="7" destOrd="0" presId="urn:microsoft.com/office/officeart/2011/layout/ConvergingText"/>
    <dgm:cxn modelId="{509E19D4-FE01-4059-A72A-11DDE1F6B76D}" type="presParOf" srcId="{F65A4CE9-26D9-416F-8800-056F7EF6F992}" destId="{E65ED09C-F0B3-4362-AD01-BEC2A1D9B257}" srcOrd="8" destOrd="0" presId="urn:microsoft.com/office/officeart/2011/layout/ConvergingText"/>
    <dgm:cxn modelId="{B6C3BDF1-4DAF-4DFD-B33F-997D9B3480AA}" type="presParOf" srcId="{F65A4CE9-26D9-416F-8800-056F7EF6F992}" destId="{CCE92286-0FCB-440A-842A-35F82A240912}" srcOrd="9" destOrd="0" presId="urn:microsoft.com/office/officeart/2011/layout/ConvergingText"/>
    <dgm:cxn modelId="{E0309D51-EFEC-4678-879D-C63787151A8A}" type="presParOf" srcId="{F65A4CE9-26D9-416F-8800-056F7EF6F992}" destId="{968A2591-839D-4495-A25A-903CF1B3C739}" srcOrd="10" destOrd="0" presId="urn:microsoft.com/office/officeart/2011/layout/ConvergingText"/>
    <dgm:cxn modelId="{716DAB38-7866-4382-9860-A0B4F67D0550}" type="presParOf" srcId="{33886E2D-CD97-4D59-9E3A-4F47900665F5}" destId="{B958DF60-EBF7-4AD1-81DC-E998472E314B}" srcOrd="3" destOrd="0" presId="urn:microsoft.com/office/officeart/2011/layout/ConvergingText"/>
    <dgm:cxn modelId="{26FD590A-B75B-4F41-B0BD-01CA084C47F9}" type="presParOf" srcId="{33886E2D-CD97-4D59-9E3A-4F47900665F5}" destId="{76F76163-3BF0-4E47-8D40-DECE7152B4C1}" srcOrd="4" destOrd="0" presId="urn:microsoft.com/office/officeart/2011/layout/ConvergingText"/>
    <dgm:cxn modelId="{83747DF0-7123-44EE-85ED-8BB608563CA1}" type="presParOf" srcId="{76F76163-3BF0-4E47-8D40-DECE7152B4C1}" destId="{643F303B-88BC-4A66-A644-03C5B6608C8D}" srcOrd="0" destOrd="0" presId="urn:microsoft.com/office/officeart/2011/layout/ConvergingText"/>
    <dgm:cxn modelId="{DF0620F8-9047-4792-9B71-E22549968802}" type="presParOf" srcId="{76F76163-3BF0-4E47-8D40-DECE7152B4C1}" destId="{391D99CD-D47D-4E15-A480-D6E8119074AD}" srcOrd="1" destOrd="0" presId="urn:microsoft.com/office/officeart/2011/layout/ConvergingText"/>
    <dgm:cxn modelId="{F96731E1-1CFD-46F6-9DE7-5BF51BAEE8F9}" type="presParOf" srcId="{76F76163-3BF0-4E47-8D40-DECE7152B4C1}" destId="{B3A94B37-A243-4F69-B8CE-5000C9C2AC44}" srcOrd="2" destOrd="0" presId="urn:microsoft.com/office/officeart/2011/layout/ConvergingText"/>
    <dgm:cxn modelId="{F03B6146-423C-4B40-9993-3D5F07FD5018}" type="presParOf" srcId="{76F76163-3BF0-4E47-8D40-DECE7152B4C1}" destId="{A38FF715-C124-4E8F-A92C-C436BB76F086}" srcOrd="3" destOrd="0" presId="urn:microsoft.com/office/officeart/2011/layout/ConvergingText"/>
    <dgm:cxn modelId="{28514B6E-A19E-4098-BF99-BAB6E04F0253}" type="presParOf" srcId="{76F76163-3BF0-4E47-8D40-DECE7152B4C1}" destId="{8916A2D8-A335-4A13-B9EB-9BE3402A7CDA}" srcOrd="4" destOrd="0" presId="urn:microsoft.com/office/officeart/2011/layout/ConvergingText"/>
    <dgm:cxn modelId="{DA2D7254-D5FC-487C-ABF1-910F76F5123B}" type="presParOf" srcId="{76F76163-3BF0-4E47-8D40-DECE7152B4C1}" destId="{F72DC989-E32D-47D2-8CB4-851F11351D2F}" srcOrd="5" destOrd="0" presId="urn:microsoft.com/office/officeart/2011/layout/ConvergingText"/>
    <dgm:cxn modelId="{6C96346A-EF9F-48B2-BD0D-3041B563E37F}" type="presParOf" srcId="{76F76163-3BF0-4E47-8D40-DECE7152B4C1}" destId="{8ECDDF56-2E88-4D5B-9A80-017A895C3E21}" srcOrd="6" destOrd="0" presId="urn:microsoft.com/office/officeart/2011/layout/ConvergingText"/>
    <dgm:cxn modelId="{B74E2CC9-50B4-46CE-8DDA-9D2F3581F8DE}" type="presParOf" srcId="{76F76163-3BF0-4E47-8D40-DECE7152B4C1}" destId="{1F4BA7A1-5188-40AA-896F-9A2D1308AB11}" srcOrd="7" destOrd="0" presId="urn:microsoft.com/office/officeart/2011/layout/ConvergingText"/>
    <dgm:cxn modelId="{1A59B748-AF41-4FF1-A840-31B5B91B167F}" type="presParOf" srcId="{76F76163-3BF0-4E47-8D40-DECE7152B4C1}" destId="{C4C2CF30-9723-46EC-8004-51312B8195C8}" srcOrd="8" destOrd="0" presId="urn:microsoft.com/office/officeart/2011/layout/ConvergingText"/>
    <dgm:cxn modelId="{4C42F386-6C25-4515-A66B-CDEF7CE35850}" type="presParOf" srcId="{76F76163-3BF0-4E47-8D40-DECE7152B4C1}" destId="{41762B40-7018-4F72-BFF0-8207F295D9D4}" srcOrd="9" destOrd="0" presId="urn:microsoft.com/office/officeart/2011/layout/ConvergingText"/>
    <dgm:cxn modelId="{15BB8E3E-9774-4CAE-9528-606B51C25761}" type="presParOf" srcId="{76F76163-3BF0-4E47-8D40-DECE7152B4C1}" destId="{30C04EBB-912C-4466-BA8A-D10343E7EAD5}" srcOrd="10" destOrd="0" presId="urn:microsoft.com/office/officeart/2011/layout/ConvergingText"/>
    <dgm:cxn modelId="{AA73C472-E8C2-4E82-8A71-4712E26D0004}" type="presParOf" srcId="{33886E2D-CD97-4D59-9E3A-4F47900665F5}" destId="{49B405ED-925E-47F3-8C6A-2AEC005963B7}" srcOrd="5" destOrd="0" presId="urn:microsoft.com/office/officeart/2011/layout/ConvergingText"/>
    <dgm:cxn modelId="{C9C68EA8-1600-4C8F-9E51-B09C998B8899}" type="presParOf" srcId="{33886E2D-CD97-4D59-9E3A-4F47900665F5}" destId="{5F7A7C8C-7B9D-4AFB-8A54-53455B38AE88}" srcOrd="6" destOrd="0" presId="urn:microsoft.com/office/officeart/2011/layout/ConvergingText"/>
    <dgm:cxn modelId="{B32A18BF-5346-4F95-ADB7-007589BFD88D}" type="presParOf" srcId="{5F7A7C8C-7B9D-4AFB-8A54-53455B38AE88}" destId="{49D15EF7-E053-4329-9DDF-0D45F42AABB6}" srcOrd="0" destOrd="0" presId="urn:microsoft.com/office/officeart/2011/layout/ConvergingText"/>
    <dgm:cxn modelId="{6A7CDC11-1302-4D46-9233-65E4BF69D83F}" type="presParOf" srcId="{5F7A7C8C-7B9D-4AFB-8A54-53455B38AE88}" destId="{453F461A-5886-4649-A3CC-67B276DB1563}" srcOrd="1" destOrd="0" presId="urn:microsoft.com/office/officeart/2011/layout/ConvergingText"/>
    <dgm:cxn modelId="{8AFB088B-047A-474F-B6C3-DD9D0A515B7E}" type="presParOf" srcId="{5F7A7C8C-7B9D-4AFB-8A54-53455B38AE88}" destId="{C6B988E4-2B5B-4515-A063-DF42DE6FC332}" srcOrd="2" destOrd="0" presId="urn:microsoft.com/office/officeart/2011/layout/ConvergingText"/>
    <dgm:cxn modelId="{C2549374-342C-4B56-8A53-0F07F9B39C4D}" type="presParOf" srcId="{5F7A7C8C-7B9D-4AFB-8A54-53455B38AE88}" destId="{F7CC20CC-43B9-4058-8681-D0E35BF37224}" srcOrd="3" destOrd="0" presId="urn:microsoft.com/office/officeart/2011/layout/ConvergingText"/>
    <dgm:cxn modelId="{0690FD3D-FEC6-4F84-8E27-4221C9CFEB2C}" type="presParOf" srcId="{5F7A7C8C-7B9D-4AFB-8A54-53455B38AE88}" destId="{2504F7ED-FF54-4858-B951-8B021E5ACED1}" srcOrd="4" destOrd="0" presId="urn:microsoft.com/office/officeart/2011/layout/ConvergingText"/>
    <dgm:cxn modelId="{43003D69-C988-44A7-BD4A-0C74EBF61DF4}" type="presParOf" srcId="{5F7A7C8C-7B9D-4AFB-8A54-53455B38AE88}" destId="{0816C871-C733-4874-AC31-0678CEADF744}" srcOrd="5" destOrd="0" presId="urn:microsoft.com/office/officeart/2011/layout/ConvergingText"/>
    <dgm:cxn modelId="{075178DB-C99E-4CFB-A754-5B2CCCFB0819}" type="presParOf" srcId="{5F7A7C8C-7B9D-4AFB-8A54-53455B38AE88}" destId="{D3B08B7F-8DBA-4043-92F4-1960E8EE4277}" srcOrd="6" destOrd="0" presId="urn:microsoft.com/office/officeart/2011/layout/ConvergingText"/>
    <dgm:cxn modelId="{5E6BA80F-2E2A-49B0-85AA-F1FA71CE864E}" type="presParOf" srcId="{5F7A7C8C-7B9D-4AFB-8A54-53455B38AE88}" destId="{9922F045-CDB0-4C0B-9B42-143668F57144}" srcOrd="7" destOrd="0" presId="urn:microsoft.com/office/officeart/2011/layout/ConvergingText"/>
    <dgm:cxn modelId="{FAB666FB-D18A-4369-AE97-9F56825AEEAC}" type="presParOf" srcId="{5F7A7C8C-7B9D-4AFB-8A54-53455B38AE88}" destId="{766B9B9C-5503-40D1-B607-882A235DD3AC}" srcOrd="8" destOrd="0" presId="urn:microsoft.com/office/officeart/2011/layout/ConvergingText"/>
    <dgm:cxn modelId="{EFF961DD-F2A1-4A93-A079-E781D0D09C68}" type="presParOf" srcId="{5F7A7C8C-7B9D-4AFB-8A54-53455B38AE88}" destId="{581B064D-A1C7-42E0-9090-93E81F4671F0}" srcOrd="9" destOrd="0" presId="urn:microsoft.com/office/officeart/2011/layout/ConvergingText"/>
    <dgm:cxn modelId="{FBECE84B-475B-468C-8ABD-2B9423F45FBD}" type="presParOf" srcId="{5F7A7C8C-7B9D-4AFB-8A54-53455B38AE88}" destId="{76DDAC51-7449-4138-AB8E-F0CA76C9CA51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B429E4-BD67-4E63-AAD2-5C480B919C7A}" type="doc">
      <dgm:prSet loTypeId="urn:microsoft.com/office/officeart/2011/layout/ConvergingText" loCatId="officeon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6C0B52-F5BE-4BBA-84BB-CB98EE463255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dirty="0" smtClean="0"/>
            <a:t>BACKGROUND</a:t>
          </a:r>
          <a:endParaRPr lang="en-US" dirty="0"/>
        </a:p>
      </dgm:t>
    </dgm:pt>
    <dgm:pt modelId="{84A72FA9-E019-4F5B-A05F-106103099C39}" type="parTrans" cxnId="{BD1E938E-3171-4C5A-BBC5-E11E0FFC9F3E}">
      <dgm:prSet/>
      <dgm:spPr/>
      <dgm:t>
        <a:bodyPr/>
        <a:lstStyle/>
        <a:p>
          <a:endParaRPr lang="en-US"/>
        </a:p>
      </dgm:t>
    </dgm:pt>
    <dgm:pt modelId="{40DB03FA-C486-4E35-9232-1873CDD8458A}" type="sibTrans" cxnId="{BD1E938E-3171-4C5A-BBC5-E11E0FFC9F3E}">
      <dgm:prSet/>
      <dgm:spPr/>
      <dgm:t>
        <a:bodyPr/>
        <a:lstStyle/>
        <a:p>
          <a:endParaRPr lang="en-US"/>
        </a:p>
      </dgm:t>
    </dgm:pt>
    <dgm:pt modelId="{9396042A-3326-4056-9D10-5C90839C365B}">
      <dgm:prSet/>
      <dgm:spPr/>
      <dgm:t>
        <a:bodyPr/>
        <a:lstStyle/>
        <a:p>
          <a:pPr rtl="0"/>
          <a:r>
            <a:rPr lang="en-US" dirty="0" smtClean="0"/>
            <a:t>SPONSORS</a:t>
          </a:r>
          <a:endParaRPr lang="en-US" dirty="0"/>
        </a:p>
      </dgm:t>
    </dgm:pt>
    <dgm:pt modelId="{89547C0F-B1D7-4BED-9B75-9FEE25C39F87}" type="parTrans" cxnId="{12C430DA-3BD7-4A68-9597-9CE91EC1CDCE}">
      <dgm:prSet/>
      <dgm:spPr/>
      <dgm:t>
        <a:bodyPr/>
        <a:lstStyle/>
        <a:p>
          <a:endParaRPr lang="en-US"/>
        </a:p>
      </dgm:t>
    </dgm:pt>
    <dgm:pt modelId="{9B05260A-B7FE-43E7-A1AE-AF872A1FDC14}" type="sibTrans" cxnId="{12C430DA-3BD7-4A68-9597-9CE91EC1CDCE}">
      <dgm:prSet/>
      <dgm:spPr/>
      <dgm:t>
        <a:bodyPr/>
        <a:lstStyle/>
        <a:p>
          <a:endParaRPr lang="en-US"/>
        </a:p>
      </dgm:t>
    </dgm:pt>
    <dgm:pt modelId="{0AAAFEE6-4AD0-4D3A-93B9-EB26CA0650AA}">
      <dgm:prSet/>
      <dgm:spPr/>
      <dgm:t>
        <a:bodyPr/>
        <a:lstStyle/>
        <a:p>
          <a:pPr rtl="0"/>
          <a:r>
            <a:rPr lang="en-US" b="0" dirty="0" smtClean="0"/>
            <a:t>PROBLEM STATEMENT</a:t>
          </a:r>
          <a:endParaRPr lang="en-US" dirty="0"/>
        </a:p>
      </dgm:t>
    </dgm:pt>
    <dgm:pt modelId="{3AD5D122-00F9-451D-81F2-32509BBD8054}" type="parTrans" cxnId="{55BA7ED7-E39B-4D66-99D0-C6F3A43B18F0}">
      <dgm:prSet/>
      <dgm:spPr/>
      <dgm:t>
        <a:bodyPr/>
        <a:lstStyle/>
        <a:p>
          <a:endParaRPr lang="en-US"/>
        </a:p>
      </dgm:t>
    </dgm:pt>
    <dgm:pt modelId="{FB5DE2BF-6048-4B68-96CB-4A2ED5C68032}" type="sibTrans" cxnId="{55BA7ED7-E39B-4D66-99D0-C6F3A43B18F0}">
      <dgm:prSet/>
      <dgm:spPr/>
      <dgm:t>
        <a:bodyPr/>
        <a:lstStyle/>
        <a:p>
          <a:endParaRPr lang="en-US"/>
        </a:p>
      </dgm:t>
    </dgm:pt>
    <dgm:pt modelId="{1D923C8A-8E38-4E30-9F93-4490AB0CBE62}">
      <dgm:prSet/>
      <dgm:spPr/>
      <dgm:t>
        <a:bodyPr/>
        <a:lstStyle/>
        <a:p>
          <a:pPr rtl="0"/>
          <a:r>
            <a:rPr lang="en-US" b="0" smtClean="0"/>
            <a:t>GOALS</a:t>
          </a:r>
          <a:endParaRPr lang="en-US"/>
        </a:p>
      </dgm:t>
    </dgm:pt>
    <dgm:pt modelId="{EFB03CAD-768E-4385-8DEF-3E8EA5E45337}" type="parTrans" cxnId="{08CE5052-7B04-4C29-A7D8-EF71FB3C831E}">
      <dgm:prSet/>
      <dgm:spPr/>
      <dgm:t>
        <a:bodyPr/>
        <a:lstStyle/>
        <a:p>
          <a:endParaRPr lang="en-US"/>
        </a:p>
      </dgm:t>
    </dgm:pt>
    <dgm:pt modelId="{B8AE7CE9-FE14-4B24-92E3-08F839376938}" type="sibTrans" cxnId="{08CE5052-7B04-4C29-A7D8-EF71FB3C831E}">
      <dgm:prSet/>
      <dgm:spPr/>
      <dgm:t>
        <a:bodyPr/>
        <a:lstStyle/>
        <a:p>
          <a:endParaRPr lang="en-US"/>
        </a:p>
      </dgm:t>
    </dgm:pt>
    <dgm:pt modelId="{5D95CAA5-9592-4C30-90B3-A036C24161CD}" type="pres">
      <dgm:prSet presAssocID="{F2B429E4-BD67-4E63-AAD2-5C480B919C7A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214DBCD-FE2E-48E3-9EB0-CED21D87A943}" type="pres">
      <dgm:prSet presAssocID="{A06C0B52-F5BE-4BBA-84BB-CB98EE463255}" presName="composite" presStyleCnt="0"/>
      <dgm:spPr/>
    </dgm:pt>
    <dgm:pt modelId="{611A38CB-5EBC-4DE3-841E-9626FF2C670D}" type="pres">
      <dgm:prSet presAssocID="{A06C0B52-F5BE-4BBA-84BB-CB98EE463255}" presName="ParentAccent1" presStyleLbl="alignNode1" presStyleIdx="0" presStyleCnt="44"/>
      <dgm:spPr/>
    </dgm:pt>
    <dgm:pt modelId="{AA0E3AA4-F9BF-47AB-B121-827C79E99F1F}" type="pres">
      <dgm:prSet presAssocID="{A06C0B52-F5BE-4BBA-84BB-CB98EE463255}" presName="ParentAccent2" presStyleLbl="alignNode1" presStyleIdx="1" presStyleCnt="44"/>
      <dgm:spPr/>
    </dgm:pt>
    <dgm:pt modelId="{E9B52BFE-79DE-4E34-A8FC-3D76FBFCEAAB}" type="pres">
      <dgm:prSet presAssocID="{A06C0B52-F5BE-4BBA-84BB-CB98EE463255}" presName="ParentAccent3" presStyleLbl="alignNode1" presStyleIdx="2" presStyleCnt="44"/>
      <dgm:spPr/>
    </dgm:pt>
    <dgm:pt modelId="{2FBE53D6-481B-4632-BA34-D0696E1A923E}" type="pres">
      <dgm:prSet presAssocID="{A06C0B52-F5BE-4BBA-84BB-CB98EE463255}" presName="ParentAccent4" presStyleLbl="alignNode1" presStyleIdx="3" presStyleCnt="44"/>
      <dgm:spPr/>
    </dgm:pt>
    <dgm:pt modelId="{6DDE6701-0103-44A9-9CAC-304984EE4A09}" type="pres">
      <dgm:prSet presAssocID="{A06C0B52-F5BE-4BBA-84BB-CB98EE463255}" presName="ParentAccent5" presStyleLbl="alignNode1" presStyleIdx="4" presStyleCnt="44"/>
      <dgm:spPr/>
    </dgm:pt>
    <dgm:pt modelId="{9BE3E11B-67F0-464D-A220-E69D3A6CEF69}" type="pres">
      <dgm:prSet presAssocID="{A06C0B52-F5BE-4BBA-84BB-CB98EE463255}" presName="ParentAccent6" presStyleLbl="alignNode1" presStyleIdx="5" presStyleCnt="44"/>
      <dgm:spPr/>
    </dgm:pt>
    <dgm:pt modelId="{F9E72926-E60D-4F26-A1D6-DF3C2A26CB67}" type="pres">
      <dgm:prSet presAssocID="{A06C0B52-F5BE-4BBA-84BB-CB98EE463255}" presName="ParentAccent7" presStyleLbl="alignNode1" presStyleIdx="6" presStyleCnt="44"/>
      <dgm:spPr/>
    </dgm:pt>
    <dgm:pt modelId="{BF31A79D-401F-465D-AA6B-C04B909AAFC9}" type="pres">
      <dgm:prSet presAssocID="{A06C0B52-F5BE-4BBA-84BB-CB98EE463255}" presName="ParentAccent8" presStyleLbl="alignNode1" presStyleIdx="7" presStyleCnt="44"/>
      <dgm:spPr/>
    </dgm:pt>
    <dgm:pt modelId="{E35225E7-6062-4A2E-92AA-851274AAE1CD}" type="pres">
      <dgm:prSet presAssocID="{A06C0B52-F5BE-4BBA-84BB-CB98EE463255}" presName="ParentAccent9" presStyleLbl="alignNode1" presStyleIdx="8" presStyleCnt="44"/>
      <dgm:spPr/>
    </dgm:pt>
    <dgm:pt modelId="{318CA79D-3B0B-42A9-B857-F4362A98367E}" type="pres">
      <dgm:prSet presAssocID="{A06C0B52-F5BE-4BBA-84BB-CB98EE463255}" presName="ParentAccent10" presStyleLbl="alignNode1" presStyleIdx="9" presStyleCnt="44"/>
      <dgm:spPr/>
    </dgm:pt>
    <dgm:pt modelId="{39433B6D-0EAF-49B2-B456-8A54B344BB0C}" type="pres">
      <dgm:prSet presAssocID="{A06C0B52-F5BE-4BBA-84BB-CB98EE463255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CA2A0B-28CA-40AB-B408-F9023A101FB0}" type="pres">
      <dgm:prSet presAssocID="{40DB03FA-C486-4E35-9232-1873CDD8458A}" presName="sibTrans" presStyleCnt="0"/>
      <dgm:spPr/>
    </dgm:pt>
    <dgm:pt modelId="{08836981-BC63-4475-961A-150FDBAEBBBE}" type="pres">
      <dgm:prSet presAssocID="{9396042A-3326-4056-9D10-5C90839C365B}" presName="composite" presStyleCnt="0"/>
      <dgm:spPr/>
    </dgm:pt>
    <dgm:pt modelId="{1E9A2E6E-859A-4130-970A-92618F26312D}" type="pres">
      <dgm:prSet presAssocID="{9396042A-3326-4056-9D10-5C90839C365B}" presName="ParentAccent1" presStyleLbl="alignNode1" presStyleIdx="11" presStyleCnt="44"/>
      <dgm:spPr/>
    </dgm:pt>
    <dgm:pt modelId="{CB6B65FC-D0EF-4DDB-80D7-0DADB206300A}" type="pres">
      <dgm:prSet presAssocID="{9396042A-3326-4056-9D10-5C90839C365B}" presName="ParentAccent2" presStyleLbl="alignNode1" presStyleIdx="12" presStyleCnt="44"/>
      <dgm:spPr/>
    </dgm:pt>
    <dgm:pt modelId="{50301DA9-D1D5-49F8-BD27-090F8D97AE8B}" type="pres">
      <dgm:prSet presAssocID="{9396042A-3326-4056-9D10-5C90839C365B}" presName="ParentAccent3" presStyleLbl="alignNode1" presStyleIdx="13" presStyleCnt="44"/>
      <dgm:spPr/>
    </dgm:pt>
    <dgm:pt modelId="{B234A35A-2CAE-4C96-80BA-B64E09E882E7}" type="pres">
      <dgm:prSet presAssocID="{9396042A-3326-4056-9D10-5C90839C365B}" presName="ParentAccent4" presStyleLbl="alignNode1" presStyleIdx="14" presStyleCnt="44"/>
      <dgm:spPr/>
    </dgm:pt>
    <dgm:pt modelId="{BA0B915E-6D71-494B-B9F0-02C48C75B814}" type="pres">
      <dgm:prSet presAssocID="{9396042A-3326-4056-9D10-5C90839C365B}" presName="ParentAccent5" presStyleLbl="alignNode1" presStyleIdx="15" presStyleCnt="44"/>
      <dgm:spPr/>
    </dgm:pt>
    <dgm:pt modelId="{91D2B77B-5332-4D46-B772-DEB40B6CECEF}" type="pres">
      <dgm:prSet presAssocID="{9396042A-3326-4056-9D10-5C90839C365B}" presName="ParentAccent6" presStyleLbl="alignNode1" presStyleIdx="16" presStyleCnt="44"/>
      <dgm:spPr/>
    </dgm:pt>
    <dgm:pt modelId="{85C8F584-D57D-4BEC-A677-00A1037FC895}" type="pres">
      <dgm:prSet presAssocID="{9396042A-3326-4056-9D10-5C90839C365B}" presName="ParentAccent7" presStyleLbl="alignNode1" presStyleIdx="17" presStyleCnt="44"/>
      <dgm:spPr/>
    </dgm:pt>
    <dgm:pt modelId="{B745AC6D-0739-42AB-BC11-B29731002646}" type="pres">
      <dgm:prSet presAssocID="{9396042A-3326-4056-9D10-5C90839C365B}" presName="ParentAccent8" presStyleLbl="alignNode1" presStyleIdx="18" presStyleCnt="44"/>
      <dgm:spPr/>
    </dgm:pt>
    <dgm:pt modelId="{5C71E556-289B-4F2A-B8F9-8B59FC48BC3D}" type="pres">
      <dgm:prSet presAssocID="{9396042A-3326-4056-9D10-5C90839C365B}" presName="ParentAccent9" presStyleLbl="alignNode1" presStyleIdx="19" presStyleCnt="44"/>
      <dgm:spPr/>
    </dgm:pt>
    <dgm:pt modelId="{B44F31C8-C838-4D7C-9583-3CF9CB8408BE}" type="pres">
      <dgm:prSet presAssocID="{9396042A-3326-4056-9D10-5C90839C365B}" presName="ParentAccent10" presStyleLbl="alignNode1" presStyleIdx="20" presStyleCnt="44"/>
      <dgm:spPr/>
    </dgm:pt>
    <dgm:pt modelId="{A58CFD9B-94D0-4215-B908-966B8B63449A}" type="pres">
      <dgm:prSet presAssocID="{9396042A-3326-4056-9D10-5C90839C365B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ED068-EA08-4BA5-AD03-F9692B7A1FC0}" type="pres">
      <dgm:prSet presAssocID="{9B05260A-B7FE-43E7-A1AE-AF872A1FDC14}" presName="sibTrans" presStyleCnt="0"/>
      <dgm:spPr/>
    </dgm:pt>
    <dgm:pt modelId="{56074B89-37A8-4499-A4BC-0EBBD0F1994B}" type="pres">
      <dgm:prSet presAssocID="{0AAAFEE6-4AD0-4D3A-93B9-EB26CA0650AA}" presName="composite" presStyleCnt="0"/>
      <dgm:spPr/>
    </dgm:pt>
    <dgm:pt modelId="{D6ED6F73-D744-4667-BC5F-2D0BB3632955}" type="pres">
      <dgm:prSet presAssocID="{0AAAFEE6-4AD0-4D3A-93B9-EB26CA0650AA}" presName="ParentAccent1" presStyleLbl="alignNode1" presStyleIdx="22" presStyleCnt="44"/>
      <dgm:spPr/>
    </dgm:pt>
    <dgm:pt modelId="{29997910-AEB2-48ED-A0CC-6F1157CF9656}" type="pres">
      <dgm:prSet presAssocID="{0AAAFEE6-4AD0-4D3A-93B9-EB26CA0650AA}" presName="ParentAccent2" presStyleLbl="alignNode1" presStyleIdx="23" presStyleCnt="44"/>
      <dgm:spPr/>
    </dgm:pt>
    <dgm:pt modelId="{EA86672D-AF4A-4C13-AF4B-B1734276D90B}" type="pres">
      <dgm:prSet presAssocID="{0AAAFEE6-4AD0-4D3A-93B9-EB26CA0650AA}" presName="ParentAccent3" presStyleLbl="alignNode1" presStyleIdx="24" presStyleCnt="44"/>
      <dgm:spPr/>
    </dgm:pt>
    <dgm:pt modelId="{3225AC22-76AB-4729-8898-F8234452B079}" type="pres">
      <dgm:prSet presAssocID="{0AAAFEE6-4AD0-4D3A-93B9-EB26CA0650AA}" presName="ParentAccent4" presStyleLbl="alignNode1" presStyleIdx="25" presStyleCnt="44"/>
      <dgm:spPr/>
    </dgm:pt>
    <dgm:pt modelId="{4D0AFDAD-31D5-465E-BE7B-903BDC2D5219}" type="pres">
      <dgm:prSet presAssocID="{0AAAFEE6-4AD0-4D3A-93B9-EB26CA0650AA}" presName="ParentAccent5" presStyleLbl="alignNode1" presStyleIdx="26" presStyleCnt="44"/>
      <dgm:spPr/>
    </dgm:pt>
    <dgm:pt modelId="{C9AC4581-B255-4553-A6DB-E73925C75F4B}" type="pres">
      <dgm:prSet presAssocID="{0AAAFEE6-4AD0-4D3A-93B9-EB26CA0650AA}" presName="ParentAccent6" presStyleLbl="alignNode1" presStyleIdx="27" presStyleCnt="44"/>
      <dgm:spPr/>
    </dgm:pt>
    <dgm:pt modelId="{5BEE53B0-3ACE-4CC1-AF68-4E05C9C772A3}" type="pres">
      <dgm:prSet presAssocID="{0AAAFEE6-4AD0-4D3A-93B9-EB26CA0650AA}" presName="ParentAccent7" presStyleLbl="alignNode1" presStyleIdx="28" presStyleCnt="44"/>
      <dgm:spPr/>
    </dgm:pt>
    <dgm:pt modelId="{D1DD4882-60D8-436A-84BD-EDCCF6BDC7F6}" type="pres">
      <dgm:prSet presAssocID="{0AAAFEE6-4AD0-4D3A-93B9-EB26CA0650AA}" presName="ParentAccent8" presStyleLbl="alignNode1" presStyleIdx="29" presStyleCnt="44"/>
      <dgm:spPr/>
    </dgm:pt>
    <dgm:pt modelId="{569A6EDE-6FCC-4651-A77B-BEFAEFC6510B}" type="pres">
      <dgm:prSet presAssocID="{0AAAFEE6-4AD0-4D3A-93B9-EB26CA0650AA}" presName="ParentAccent9" presStyleLbl="alignNode1" presStyleIdx="30" presStyleCnt="44"/>
      <dgm:spPr/>
    </dgm:pt>
    <dgm:pt modelId="{FD1985A1-217B-4FA6-98C0-D48F88219A50}" type="pres">
      <dgm:prSet presAssocID="{0AAAFEE6-4AD0-4D3A-93B9-EB26CA0650AA}" presName="ParentAccent10" presStyleLbl="alignNode1" presStyleIdx="31" presStyleCnt="44"/>
      <dgm:spPr/>
    </dgm:pt>
    <dgm:pt modelId="{24C7BAA2-A7D1-4303-8CC1-64B19C971EE2}" type="pres">
      <dgm:prSet presAssocID="{0AAAFEE6-4AD0-4D3A-93B9-EB26CA0650AA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6235F-586F-4B6E-B75D-308AD75322C9}" type="pres">
      <dgm:prSet presAssocID="{FB5DE2BF-6048-4B68-96CB-4A2ED5C68032}" presName="sibTrans" presStyleCnt="0"/>
      <dgm:spPr/>
    </dgm:pt>
    <dgm:pt modelId="{FB01FFF5-5A87-4BE1-AAA3-D6287D6F0759}" type="pres">
      <dgm:prSet presAssocID="{1D923C8A-8E38-4E30-9F93-4490AB0CBE62}" presName="composite" presStyleCnt="0"/>
      <dgm:spPr/>
    </dgm:pt>
    <dgm:pt modelId="{D6D20373-3B9F-4B3D-B163-322BBECF5087}" type="pres">
      <dgm:prSet presAssocID="{1D923C8A-8E38-4E30-9F93-4490AB0CBE62}" presName="ParentAccent1" presStyleLbl="alignNode1" presStyleIdx="33" presStyleCnt="44"/>
      <dgm:spPr/>
    </dgm:pt>
    <dgm:pt modelId="{1F2F0576-3034-46D0-836C-B05DF6A11BDD}" type="pres">
      <dgm:prSet presAssocID="{1D923C8A-8E38-4E30-9F93-4490AB0CBE62}" presName="ParentAccent2" presStyleLbl="alignNode1" presStyleIdx="34" presStyleCnt="44"/>
      <dgm:spPr/>
    </dgm:pt>
    <dgm:pt modelId="{4416C2A3-5857-4A7E-9163-05FA19A5C5C5}" type="pres">
      <dgm:prSet presAssocID="{1D923C8A-8E38-4E30-9F93-4490AB0CBE62}" presName="ParentAccent3" presStyleLbl="alignNode1" presStyleIdx="35" presStyleCnt="44"/>
      <dgm:spPr/>
    </dgm:pt>
    <dgm:pt modelId="{6F65B7EE-C4FF-47AF-8B8E-FF75D6474455}" type="pres">
      <dgm:prSet presAssocID="{1D923C8A-8E38-4E30-9F93-4490AB0CBE62}" presName="ParentAccent4" presStyleLbl="alignNode1" presStyleIdx="36" presStyleCnt="44"/>
      <dgm:spPr/>
    </dgm:pt>
    <dgm:pt modelId="{F2559A6E-EDD1-448F-B086-BADD5594284D}" type="pres">
      <dgm:prSet presAssocID="{1D923C8A-8E38-4E30-9F93-4490AB0CBE62}" presName="ParentAccent5" presStyleLbl="alignNode1" presStyleIdx="37" presStyleCnt="44"/>
      <dgm:spPr/>
    </dgm:pt>
    <dgm:pt modelId="{7E52B745-4EEC-4BC8-9167-A47CD3588379}" type="pres">
      <dgm:prSet presAssocID="{1D923C8A-8E38-4E30-9F93-4490AB0CBE62}" presName="ParentAccent6" presStyleLbl="alignNode1" presStyleIdx="38" presStyleCnt="44"/>
      <dgm:spPr/>
    </dgm:pt>
    <dgm:pt modelId="{E1BA0A3C-CA3C-4EE0-8A14-7C3AEB7F3262}" type="pres">
      <dgm:prSet presAssocID="{1D923C8A-8E38-4E30-9F93-4490AB0CBE62}" presName="ParentAccent7" presStyleLbl="alignNode1" presStyleIdx="39" presStyleCnt="44"/>
      <dgm:spPr/>
    </dgm:pt>
    <dgm:pt modelId="{20BD5EEE-DC61-4FEF-957E-E06F1946FE3A}" type="pres">
      <dgm:prSet presAssocID="{1D923C8A-8E38-4E30-9F93-4490AB0CBE62}" presName="ParentAccent8" presStyleLbl="alignNode1" presStyleIdx="40" presStyleCnt="44"/>
      <dgm:spPr/>
    </dgm:pt>
    <dgm:pt modelId="{E2A71B22-F780-4CD3-8080-F8FEBB7D8FA5}" type="pres">
      <dgm:prSet presAssocID="{1D923C8A-8E38-4E30-9F93-4490AB0CBE62}" presName="ParentAccent9" presStyleLbl="alignNode1" presStyleIdx="41" presStyleCnt="44"/>
      <dgm:spPr/>
    </dgm:pt>
    <dgm:pt modelId="{BD8C4C69-86A8-44BA-B16B-40097909D064}" type="pres">
      <dgm:prSet presAssocID="{1D923C8A-8E38-4E30-9F93-4490AB0CBE62}" presName="ParentAccent10" presStyleLbl="alignNode1" presStyleIdx="42" presStyleCnt="44"/>
      <dgm:spPr/>
    </dgm:pt>
    <dgm:pt modelId="{7E21CB32-0E98-4998-98DB-75D3025DEB87}" type="pres">
      <dgm:prSet presAssocID="{1D923C8A-8E38-4E30-9F93-4490AB0CBE62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C430DA-3BD7-4A68-9597-9CE91EC1CDCE}" srcId="{F2B429E4-BD67-4E63-AAD2-5C480B919C7A}" destId="{9396042A-3326-4056-9D10-5C90839C365B}" srcOrd="1" destOrd="0" parTransId="{89547C0F-B1D7-4BED-9B75-9FEE25C39F87}" sibTransId="{9B05260A-B7FE-43E7-A1AE-AF872A1FDC14}"/>
    <dgm:cxn modelId="{2F63C1C0-0265-42FB-9877-CC8E651990DD}" type="presOf" srcId="{1D923C8A-8E38-4E30-9F93-4490AB0CBE62}" destId="{7E21CB32-0E98-4998-98DB-75D3025DEB87}" srcOrd="0" destOrd="0" presId="urn:microsoft.com/office/officeart/2011/layout/ConvergingText"/>
    <dgm:cxn modelId="{974BB0DB-84B4-4F25-B2AC-B1BDE7B9A049}" type="presOf" srcId="{F2B429E4-BD67-4E63-AAD2-5C480B919C7A}" destId="{5D95CAA5-9592-4C30-90B3-A036C24161CD}" srcOrd="0" destOrd="0" presId="urn:microsoft.com/office/officeart/2011/layout/ConvergingText"/>
    <dgm:cxn modelId="{69865187-DCF1-40DC-8FA3-FE8C2A1C7CF5}" type="presOf" srcId="{A06C0B52-F5BE-4BBA-84BB-CB98EE463255}" destId="{39433B6D-0EAF-49B2-B456-8A54B344BB0C}" srcOrd="0" destOrd="0" presId="urn:microsoft.com/office/officeart/2011/layout/ConvergingText"/>
    <dgm:cxn modelId="{8AADB65E-C4F9-40A2-85E3-C44B06D45C83}" type="presOf" srcId="{9396042A-3326-4056-9D10-5C90839C365B}" destId="{A58CFD9B-94D0-4215-B908-966B8B63449A}" srcOrd="0" destOrd="0" presId="urn:microsoft.com/office/officeart/2011/layout/ConvergingText"/>
    <dgm:cxn modelId="{55BA7ED7-E39B-4D66-99D0-C6F3A43B18F0}" srcId="{F2B429E4-BD67-4E63-AAD2-5C480B919C7A}" destId="{0AAAFEE6-4AD0-4D3A-93B9-EB26CA0650AA}" srcOrd="2" destOrd="0" parTransId="{3AD5D122-00F9-451D-81F2-32509BBD8054}" sibTransId="{FB5DE2BF-6048-4B68-96CB-4A2ED5C68032}"/>
    <dgm:cxn modelId="{BD1E938E-3171-4C5A-BBC5-E11E0FFC9F3E}" srcId="{F2B429E4-BD67-4E63-AAD2-5C480B919C7A}" destId="{A06C0B52-F5BE-4BBA-84BB-CB98EE463255}" srcOrd="0" destOrd="0" parTransId="{84A72FA9-E019-4F5B-A05F-106103099C39}" sibTransId="{40DB03FA-C486-4E35-9232-1873CDD8458A}"/>
    <dgm:cxn modelId="{F1BFA390-B949-4F78-ABA3-DB173648C063}" type="presOf" srcId="{0AAAFEE6-4AD0-4D3A-93B9-EB26CA0650AA}" destId="{24C7BAA2-A7D1-4303-8CC1-64B19C971EE2}" srcOrd="0" destOrd="0" presId="urn:microsoft.com/office/officeart/2011/layout/ConvergingText"/>
    <dgm:cxn modelId="{08CE5052-7B04-4C29-A7D8-EF71FB3C831E}" srcId="{F2B429E4-BD67-4E63-AAD2-5C480B919C7A}" destId="{1D923C8A-8E38-4E30-9F93-4490AB0CBE62}" srcOrd="3" destOrd="0" parTransId="{EFB03CAD-768E-4385-8DEF-3E8EA5E45337}" sibTransId="{B8AE7CE9-FE14-4B24-92E3-08F839376938}"/>
    <dgm:cxn modelId="{4795D21E-75FD-4B19-A675-AD47FABF0496}" type="presParOf" srcId="{5D95CAA5-9592-4C30-90B3-A036C24161CD}" destId="{7214DBCD-FE2E-48E3-9EB0-CED21D87A943}" srcOrd="0" destOrd="0" presId="urn:microsoft.com/office/officeart/2011/layout/ConvergingText"/>
    <dgm:cxn modelId="{CE4AABC2-91D7-4B30-ADC2-361496412E07}" type="presParOf" srcId="{7214DBCD-FE2E-48E3-9EB0-CED21D87A943}" destId="{611A38CB-5EBC-4DE3-841E-9626FF2C670D}" srcOrd="0" destOrd="0" presId="urn:microsoft.com/office/officeart/2011/layout/ConvergingText"/>
    <dgm:cxn modelId="{852DB909-D256-48F1-99D0-3EAA9A645D6B}" type="presParOf" srcId="{7214DBCD-FE2E-48E3-9EB0-CED21D87A943}" destId="{AA0E3AA4-F9BF-47AB-B121-827C79E99F1F}" srcOrd="1" destOrd="0" presId="urn:microsoft.com/office/officeart/2011/layout/ConvergingText"/>
    <dgm:cxn modelId="{2260AE36-C3C5-4DAA-9F0F-2E3040DE2179}" type="presParOf" srcId="{7214DBCD-FE2E-48E3-9EB0-CED21D87A943}" destId="{E9B52BFE-79DE-4E34-A8FC-3D76FBFCEAAB}" srcOrd="2" destOrd="0" presId="urn:microsoft.com/office/officeart/2011/layout/ConvergingText"/>
    <dgm:cxn modelId="{CE3AAC36-759C-444B-8A1A-B5886437AB80}" type="presParOf" srcId="{7214DBCD-FE2E-48E3-9EB0-CED21D87A943}" destId="{2FBE53D6-481B-4632-BA34-D0696E1A923E}" srcOrd="3" destOrd="0" presId="urn:microsoft.com/office/officeart/2011/layout/ConvergingText"/>
    <dgm:cxn modelId="{A783E961-64D5-48C8-9F18-9D0F5FBED966}" type="presParOf" srcId="{7214DBCD-FE2E-48E3-9EB0-CED21D87A943}" destId="{6DDE6701-0103-44A9-9CAC-304984EE4A09}" srcOrd="4" destOrd="0" presId="urn:microsoft.com/office/officeart/2011/layout/ConvergingText"/>
    <dgm:cxn modelId="{2104C6ED-6684-425A-A641-D21A16853762}" type="presParOf" srcId="{7214DBCD-FE2E-48E3-9EB0-CED21D87A943}" destId="{9BE3E11B-67F0-464D-A220-E69D3A6CEF69}" srcOrd="5" destOrd="0" presId="urn:microsoft.com/office/officeart/2011/layout/ConvergingText"/>
    <dgm:cxn modelId="{C82BE64C-E59C-4A83-BD4A-8E32A33B411D}" type="presParOf" srcId="{7214DBCD-FE2E-48E3-9EB0-CED21D87A943}" destId="{F9E72926-E60D-4F26-A1D6-DF3C2A26CB67}" srcOrd="6" destOrd="0" presId="urn:microsoft.com/office/officeart/2011/layout/ConvergingText"/>
    <dgm:cxn modelId="{D56FF418-D55D-438E-98B4-B52B2C9CFD89}" type="presParOf" srcId="{7214DBCD-FE2E-48E3-9EB0-CED21D87A943}" destId="{BF31A79D-401F-465D-AA6B-C04B909AAFC9}" srcOrd="7" destOrd="0" presId="urn:microsoft.com/office/officeart/2011/layout/ConvergingText"/>
    <dgm:cxn modelId="{9701A46E-EF6A-4EBD-8A9D-BD339BF70A09}" type="presParOf" srcId="{7214DBCD-FE2E-48E3-9EB0-CED21D87A943}" destId="{E35225E7-6062-4A2E-92AA-851274AAE1CD}" srcOrd="8" destOrd="0" presId="urn:microsoft.com/office/officeart/2011/layout/ConvergingText"/>
    <dgm:cxn modelId="{C41802A2-6EBD-4DB2-B390-26C9C35DC358}" type="presParOf" srcId="{7214DBCD-FE2E-48E3-9EB0-CED21D87A943}" destId="{318CA79D-3B0B-42A9-B857-F4362A98367E}" srcOrd="9" destOrd="0" presId="urn:microsoft.com/office/officeart/2011/layout/ConvergingText"/>
    <dgm:cxn modelId="{0EDC3D05-2493-4552-B1DF-29D7160B2C52}" type="presParOf" srcId="{7214DBCD-FE2E-48E3-9EB0-CED21D87A943}" destId="{39433B6D-0EAF-49B2-B456-8A54B344BB0C}" srcOrd="10" destOrd="0" presId="urn:microsoft.com/office/officeart/2011/layout/ConvergingText"/>
    <dgm:cxn modelId="{D9E3527C-AAC0-4D4F-86D7-8BAF8ABC6512}" type="presParOf" srcId="{5D95CAA5-9592-4C30-90B3-A036C24161CD}" destId="{8DCA2A0B-28CA-40AB-B408-F9023A101FB0}" srcOrd="1" destOrd="0" presId="urn:microsoft.com/office/officeart/2011/layout/ConvergingText"/>
    <dgm:cxn modelId="{36A620EE-342C-4AAE-997C-B3E3C021812E}" type="presParOf" srcId="{5D95CAA5-9592-4C30-90B3-A036C24161CD}" destId="{08836981-BC63-4475-961A-150FDBAEBBBE}" srcOrd="2" destOrd="0" presId="urn:microsoft.com/office/officeart/2011/layout/ConvergingText"/>
    <dgm:cxn modelId="{DCDE2208-15D0-4E94-97CA-F40151AD004D}" type="presParOf" srcId="{08836981-BC63-4475-961A-150FDBAEBBBE}" destId="{1E9A2E6E-859A-4130-970A-92618F26312D}" srcOrd="0" destOrd="0" presId="urn:microsoft.com/office/officeart/2011/layout/ConvergingText"/>
    <dgm:cxn modelId="{E490836A-CF52-4712-B13D-89519F9E0178}" type="presParOf" srcId="{08836981-BC63-4475-961A-150FDBAEBBBE}" destId="{CB6B65FC-D0EF-4DDB-80D7-0DADB206300A}" srcOrd="1" destOrd="0" presId="urn:microsoft.com/office/officeart/2011/layout/ConvergingText"/>
    <dgm:cxn modelId="{767BA688-6B72-43E6-839B-41ED684EE092}" type="presParOf" srcId="{08836981-BC63-4475-961A-150FDBAEBBBE}" destId="{50301DA9-D1D5-49F8-BD27-090F8D97AE8B}" srcOrd="2" destOrd="0" presId="urn:microsoft.com/office/officeart/2011/layout/ConvergingText"/>
    <dgm:cxn modelId="{170F4F0B-1B76-4F20-9D6D-4CA2B3B63068}" type="presParOf" srcId="{08836981-BC63-4475-961A-150FDBAEBBBE}" destId="{B234A35A-2CAE-4C96-80BA-B64E09E882E7}" srcOrd="3" destOrd="0" presId="urn:microsoft.com/office/officeart/2011/layout/ConvergingText"/>
    <dgm:cxn modelId="{222B1661-0B3B-47AC-B269-9F8110B9C769}" type="presParOf" srcId="{08836981-BC63-4475-961A-150FDBAEBBBE}" destId="{BA0B915E-6D71-494B-B9F0-02C48C75B814}" srcOrd="4" destOrd="0" presId="urn:microsoft.com/office/officeart/2011/layout/ConvergingText"/>
    <dgm:cxn modelId="{FE743269-8D8B-4740-8954-AF7CB8E9182E}" type="presParOf" srcId="{08836981-BC63-4475-961A-150FDBAEBBBE}" destId="{91D2B77B-5332-4D46-B772-DEB40B6CECEF}" srcOrd="5" destOrd="0" presId="urn:microsoft.com/office/officeart/2011/layout/ConvergingText"/>
    <dgm:cxn modelId="{CE311EFD-0ACE-4A28-BAFB-6AAEA30B5B5B}" type="presParOf" srcId="{08836981-BC63-4475-961A-150FDBAEBBBE}" destId="{85C8F584-D57D-4BEC-A677-00A1037FC895}" srcOrd="6" destOrd="0" presId="urn:microsoft.com/office/officeart/2011/layout/ConvergingText"/>
    <dgm:cxn modelId="{51AEF8BD-294D-4817-96C6-3D40A8E86E4B}" type="presParOf" srcId="{08836981-BC63-4475-961A-150FDBAEBBBE}" destId="{B745AC6D-0739-42AB-BC11-B29731002646}" srcOrd="7" destOrd="0" presId="urn:microsoft.com/office/officeart/2011/layout/ConvergingText"/>
    <dgm:cxn modelId="{4A8D3DF2-EB96-4289-8558-1C2C960D4D72}" type="presParOf" srcId="{08836981-BC63-4475-961A-150FDBAEBBBE}" destId="{5C71E556-289B-4F2A-B8F9-8B59FC48BC3D}" srcOrd="8" destOrd="0" presId="urn:microsoft.com/office/officeart/2011/layout/ConvergingText"/>
    <dgm:cxn modelId="{71FC5A20-3BE7-48FD-862E-EF59C0D679F9}" type="presParOf" srcId="{08836981-BC63-4475-961A-150FDBAEBBBE}" destId="{B44F31C8-C838-4D7C-9583-3CF9CB8408BE}" srcOrd="9" destOrd="0" presId="urn:microsoft.com/office/officeart/2011/layout/ConvergingText"/>
    <dgm:cxn modelId="{E996500C-2ABF-40AE-B4CA-E65668BAFA60}" type="presParOf" srcId="{08836981-BC63-4475-961A-150FDBAEBBBE}" destId="{A58CFD9B-94D0-4215-B908-966B8B63449A}" srcOrd="10" destOrd="0" presId="urn:microsoft.com/office/officeart/2011/layout/ConvergingText"/>
    <dgm:cxn modelId="{40F9E371-3FD7-487B-9D4B-90BDD534BF1B}" type="presParOf" srcId="{5D95CAA5-9592-4C30-90B3-A036C24161CD}" destId="{827ED068-EA08-4BA5-AD03-F9692B7A1FC0}" srcOrd="3" destOrd="0" presId="urn:microsoft.com/office/officeart/2011/layout/ConvergingText"/>
    <dgm:cxn modelId="{5B70AE13-3A53-4B49-804D-BE7D5A9B3549}" type="presParOf" srcId="{5D95CAA5-9592-4C30-90B3-A036C24161CD}" destId="{56074B89-37A8-4499-A4BC-0EBBD0F1994B}" srcOrd="4" destOrd="0" presId="urn:microsoft.com/office/officeart/2011/layout/ConvergingText"/>
    <dgm:cxn modelId="{9E3AD43F-4643-41BB-9259-EA74EA04C212}" type="presParOf" srcId="{56074B89-37A8-4499-A4BC-0EBBD0F1994B}" destId="{D6ED6F73-D744-4667-BC5F-2D0BB3632955}" srcOrd="0" destOrd="0" presId="urn:microsoft.com/office/officeart/2011/layout/ConvergingText"/>
    <dgm:cxn modelId="{5DEB5EA8-E298-4DC9-96F6-CEC763B6F81B}" type="presParOf" srcId="{56074B89-37A8-4499-A4BC-0EBBD0F1994B}" destId="{29997910-AEB2-48ED-A0CC-6F1157CF9656}" srcOrd="1" destOrd="0" presId="urn:microsoft.com/office/officeart/2011/layout/ConvergingText"/>
    <dgm:cxn modelId="{01AAA71D-2F92-447C-890D-73A94E5FE5CC}" type="presParOf" srcId="{56074B89-37A8-4499-A4BC-0EBBD0F1994B}" destId="{EA86672D-AF4A-4C13-AF4B-B1734276D90B}" srcOrd="2" destOrd="0" presId="urn:microsoft.com/office/officeart/2011/layout/ConvergingText"/>
    <dgm:cxn modelId="{B2067628-6869-46F0-8412-05C1CEFE4E52}" type="presParOf" srcId="{56074B89-37A8-4499-A4BC-0EBBD0F1994B}" destId="{3225AC22-76AB-4729-8898-F8234452B079}" srcOrd="3" destOrd="0" presId="urn:microsoft.com/office/officeart/2011/layout/ConvergingText"/>
    <dgm:cxn modelId="{BFA66FBD-DE2F-4EA2-8D7F-A1C9F6EB521C}" type="presParOf" srcId="{56074B89-37A8-4499-A4BC-0EBBD0F1994B}" destId="{4D0AFDAD-31D5-465E-BE7B-903BDC2D5219}" srcOrd="4" destOrd="0" presId="urn:microsoft.com/office/officeart/2011/layout/ConvergingText"/>
    <dgm:cxn modelId="{22CF757C-DDDB-41DD-A774-48682AC46D02}" type="presParOf" srcId="{56074B89-37A8-4499-A4BC-0EBBD0F1994B}" destId="{C9AC4581-B255-4553-A6DB-E73925C75F4B}" srcOrd="5" destOrd="0" presId="urn:microsoft.com/office/officeart/2011/layout/ConvergingText"/>
    <dgm:cxn modelId="{9EE45B1C-F529-4254-A7A0-A20AB2E7759D}" type="presParOf" srcId="{56074B89-37A8-4499-A4BC-0EBBD0F1994B}" destId="{5BEE53B0-3ACE-4CC1-AF68-4E05C9C772A3}" srcOrd="6" destOrd="0" presId="urn:microsoft.com/office/officeart/2011/layout/ConvergingText"/>
    <dgm:cxn modelId="{CE3103E8-E4D9-4729-B73C-402B0514488C}" type="presParOf" srcId="{56074B89-37A8-4499-A4BC-0EBBD0F1994B}" destId="{D1DD4882-60D8-436A-84BD-EDCCF6BDC7F6}" srcOrd="7" destOrd="0" presId="urn:microsoft.com/office/officeart/2011/layout/ConvergingText"/>
    <dgm:cxn modelId="{C1E9CFAE-373A-43BF-A620-6E2A5982D956}" type="presParOf" srcId="{56074B89-37A8-4499-A4BC-0EBBD0F1994B}" destId="{569A6EDE-6FCC-4651-A77B-BEFAEFC6510B}" srcOrd="8" destOrd="0" presId="urn:microsoft.com/office/officeart/2011/layout/ConvergingText"/>
    <dgm:cxn modelId="{E98D3DE8-5F4E-4DFC-A587-5C89DA767E0A}" type="presParOf" srcId="{56074B89-37A8-4499-A4BC-0EBBD0F1994B}" destId="{FD1985A1-217B-4FA6-98C0-D48F88219A50}" srcOrd="9" destOrd="0" presId="urn:microsoft.com/office/officeart/2011/layout/ConvergingText"/>
    <dgm:cxn modelId="{BBACAB34-ADCB-4128-82A3-F722AA07A8FE}" type="presParOf" srcId="{56074B89-37A8-4499-A4BC-0EBBD0F1994B}" destId="{24C7BAA2-A7D1-4303-8CC1-64B19C971EE2}" srcOrd="10" destOrd="0" presId="urn:microsoft.com/office/officeart/2011/layout/ConvergingText"/>
    <dgm:cxn modelId="{C5DF3547-3CB2-486F-AD7A-3F021CF716F0}" type="presParOf" srcId="{5D95CAA5-9592-4C30-90B3-A036C24161CD}" destId="{16D6235F-586F-4B6E-B75D-308AD75322C9}" srcOrd="5" destOrd="0" presId="urn:microsoft.com/office/officeart/2011/layout/ConvergingText"/>
    <dgm:cxn modelId="{BC323BBE-62D2-4603-9003-32CBBCAF17A4}" type="presParOf" srcId="{5D95CAA5-9592-4C30-90B3-A036C24161CD}" destId="{FB01FFF5-5A87-4BE1-AAA3-D6287D6F0759}" srcOrd="6" destOrd="0" presId="urn:microsoft.com/office/officeart/2011/layout/ConvergingText"/>
    <dgm:cxn modelId="{CFE25841-BFE3-4A53-BC5F-9089317DF05B}" type="presParOf" srcId="{FB01FFF5-5A87-4BE1-AAA3-D6287D6F0759}" destId="{D6D20373-3B9F-4B3D-B163-322BBECF5087}" srcOrd="0" destOrd="0" presId="urn:microsoft.com/office/officeart/2011/layout/ConvergingText"/>
    <dgm:cxn modelId="{661A37AE-91B0-434C-8526-576CC1857292}" type="presParOf" srcId="{FB01FFF5-5A87-4BE1-AAA3-D6287D6F0759}" destId="{1F2F0576-3034-46D0-836C-B05DF6A11BDD}" srcOrd="1" destOrd="0" presId="urn:microsoft.com/office/officeart/2011/layout/ConvergingText"/>
    <dgm:cxn modelId="{89EF11D6-3933-47E9-810C-B76CEB6459D2}" type="presParOf" srcId="{FB01FFF5-5A87-4BE1-AAA3-D6287D6F0759}" destId="{4416C2A3-5857-4A7E-9163-05FA19A5C5C5}" srcOrd="2" destOrd="0" presId="urn:microsoft.com/office/officeart/2011/layout/ConvergingText"/>
    <dgm:cxn modelId="{C0E4060F-517D-420B-8C30-1BD51E041AAB}" type="presParOf" srcId="{FB01FFF5-5A87-4BE1-AAA3-D6287D6F0759}" destId="{6F65B7EE-C4FF-47AF-8B8E-FF75D6474455}" srcOrd="3" destOrd="0" presId="urn:microsoft.com/office/officeart/2011/layout/ConvergingText"/>
    <dgm:cxn modelId="{25559733-BB0F-49D4-9617-76E5C4FE6F3B}" type="presParOf" srcId="{FB01FFF5-5A87-4BE1-AAA3-D6287D6F0759}" destId="{F2559A6E-EDD1-448F-B086-BADD5594284D}" srcOrd="4" destOrd="0" presId="urn:microsoft.com/office/officeart/2011/layout/ConvergingText"/>
    <dgm:cxn modelId="{8252BB90-8DBA-48E8-B1D1-A1A87F3BC8C9}" type="presParOf" srcId="{FB01FFF5-5A87-4BE1-AAA3-D6287D6F0759}" destId="{7E52B745-4EEC-4BC8-9167-A47CD3588379}" srcOrd="5" destOrd="0" presId="urn:microsoft.com/office/officeart/2011/layout/ConvergingText"/>
    <dgm:cxn modelId="{846F8A78-5674-44D6-91D1-10481D0DF92C}" type="presParOf" srcId="{FB01FFF5-5A87-4BE1-AAA3-D6287D6F0759}" destId="{E1BA0A3C-CA3C-4EE0-8A14-7C3AEB7F3262}" srcOrd="6" destOrd="0" presId="urn:microsoft.com/office/officeart/2011/layout/ConvergingText"/>
    <dgm:cxn modelId="{4AF3DCF5-22F1-4108-91AF-728F13B6280A}" type="presParOf" srcId="{FB01FFF5-5A87-4BE1-AAA3-D6287D6F0759}" destId="{20BD5EEE-DC61-4FEF-957E-E06F1946FE3A}" srcOrd="7" destOrd="0" presId="urn:microsoft.com/office/officeart/2011/layout/ConvergingText"/>
    <dgm:cxn modelId="{74A6FA00-79D7-4F64-B050-62B5B4C88C68}" type="presParOf" srcId="{FB01FFF5-5A87-4BE1-AAA3-D6287D6F0759}" destId="{E2A71B22-F780-4CD3-8080-F8FEBB7D8FA5}" srcOrd="8" destOrd="0" presId="urn:microsoft.com/office/officeart/2011/layout/ConvergingText"/>
    <dgm:cxn modelId="{B83D7C26-C8D9-416B-A889-178EF67A0FA3}" type="presParOf" srcId="{FB01FFF5-5A87-4BE1-AAA3-D6287D6F0759}" destId="{BD8C4C69-86A8-44BA-B16B-40097909D064}" srcOrd="9" destOrd="0" presId="urn:microsoft.com/office/officeart/2011/layout/ConvergingText"/>
    <dgm:cxn modelId="{6CC7461F-E61F-4226-841F-46DE4E6EC52E}" type="presParOf" srcId="{FB01FFF5-5A87-4BE1-AAA3-D6287D6F0759}" destId="{7E21CB32-0E98-4998-98DB-75D3025DEB87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7499271-77BF-46E3-AE26-4989E572BD64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3019B-26FD-4B78-A63D-7A8CDF328381}">
      <dgm:prSet custT="1"/>
      <dgm:spPr/>
      <dgm:t>
        <a:bodyPr/>
        <a:lstStyle/>
        <a:p>
          <a:pPr rtl="0"/>
          <a:r>
            <a:rPr lang="en-US" sz="800" b="0" dirty="0" smtClean="0"/>
            <a:t>MACHINE LEARNING APPROACH</a:t>
          </a:r>
          <a:endParaRPr lang="en-US" sz="800" dirty="0"/>
        </a:p>
      </dgm:t>
    </dgm:pt>
    <dgm:pt modelId="{4B31354C-01C2-45AD-A8B9-332CA230E341}" type="parTrans" cxnId="{175F6B32-47C0-48B5-A91A-E051C45F3FEA}">
      <dgm:prSet/>
      <dgm:spPr/>
      <dgm:t>
        <a:bodyPr/>
        <a:lstStyle/>
        <a:p>
          <a:endParaRPr lang="en-US"/>
        </a:p>
      </dgm:t>
    </dgm:pt>
    <dgm:pt modelId="{351A0F33-B004-469E-A4AB-17403C876DFC}" type="sibTrans" cxnId="{175F6B32-47C0-48B5-A91A-E051C45F3FEA}">
      <dgm:prSet/>
      <dgm:spPr/>
      <dgm:t>
        <a:bodyPr/>
        <a:lstStyle/>
        <a:p>
          <a:endParaRPr lang="en-US"/>
        </a:p>
      </dgm:t>
    </dgm:pt>
    <dgm:pt modelId="{5DFE7041-64CD-4760-B193-B2E903E9FDF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800" b="0" smtClean="0"/>
            <a:t>DATA SOURCES</a:t>
          </a:r>
          <a:endParaRPr lang="en-US" sz="800"/>
        </a:p>
      </dgm:t>
    </dgm:pt>
    <dgm:pt modelId="{97574B54-554A-4046-BE0C-6FF7C41C8779}" type="parTrans" cxnId="{CD20A5B3-E947-4642-999A-EB7A4B5D67EF}">
      <dgm:prSet/>
      <dgm:spPr/>
      <dgm:t>
        <a:bodyPr/>
        <a:lstStyle/>
        <a:p>
          <a:endParaRPr lang="en-US"/>
        </a:p>
      </dgm:t>
    </dgm:pt>
    <dgm:pt modelId="{E36E7E50-E526-4846-97E0-C374C68560FB}" type="sibTrans" cxnId="{CD20A5B3-E947-4642-999A-EB7A4B5D67EF}">
      <dgm:prSet/>
      <dgm:spPr/>
      <dgm:t>
        <a:bodyPr/>
        <a:lstStyle/>
        <a:p>
          <a:endParaRPr lang="en-US"/>
        </a:p>
      </dgm:t>
    </dgm:pt>
    <dgm:pt modelId="{8D1E7F92-E18A-49CA-8614-94449D29F442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800" b="0" smtClean="0"/>
            <a:t>COLLABORATION PROBABILITY USING ML</a:t>
          </a:r>
          <a:endParaRPr lang="en-US" sz="800"/>
        </a:p>
      </dgm:t>
    </dgm:pt>
    <dgm:pt modelId="{93256F86-8AB1-417F-84B5-3BB1F1398688}" type="parTrans" cxnId="{233AF752-B97D-42C7-9024-294A0BE02825}">
      <dgm:prSet/>
      <dgm:spPr/>
      <dgm:t>
        <a:bodyPr/>
        <a:lstStyle/>
        <a:p>
          <a:endParaRPr lang="en-US"/>
        </a:p>
      </dgm:t>
    </dgm:pt>
    <dgm:pt modelId="{4B690F87-D05E-496D-A4E4-E8AB3AF7BE2C}" type="sibTrans" cxnId="{233AF752-B97D-42C7-9024-294A0BE02825}">
      <dgm:prSet/>
      <dgm:spPr/>
      <dgm:t>
        <a:bodyPr/>
        <a:lstStyle/>
        <a:p>
          <a:endParaRPr lang="en-US"/>
        </a:p>
      </dgm:t>
    </dgm:pt>
    <dgm:pt modelId="{0E5AF126-266B-49A0-BC34-79E9F8B6C9B4}">
      <dgm:prSet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800" b="0" smtClean="0"/>
            <a:t>PERFORMANCE MEASURES</a:t>
          </a:r>
          <a:endParaRPr lang="en-US" sz="800"/>
        </a:p>
      </dgm:t>
    </dgm:pt>
    <dgm:pt modelId="{F487681A-1B5E-41D8-A182-EC1044F8EC93}" type="parTrans" cxnId="{7E337FF8-D32F-4827-A5E0-5B7651553BD3}">
      <dgm:prSet/>
      <dgm:spPr/>
      <dgm:t>
        <a:bodyPr/>
        <a:lstStyle/>
        <a:p>
          <a:endParaRPr lang="en-US"/>
        </a:p>
      </dgm:t>
    </dgm:pt>
    <dgm:pt modelId="{4C4ED0C1-FC53-4CDB-BED8-F93A3568FB02}" type="sibTrans" cxnId="{7E337FF8-D32F-4827-A5E0-5B7651553BD3}">
      <dgm:prSet/>
      <dgm:spPr/>
      <dgm:t>
        <a:bodyPr/>
        <a:lstStyle/>
        <a:p>
          <a:endParaRPr lang="en-US"/>
        </a:p>
      </dgm:t>
    </dgm:pt>
    <dgm:pt modelId="{33886E2D-CD97-4D59-9E3A-4F47900665F5}" type="pres">
      <dgm:prSet presAssocID="{37499271-77BF-46E3-AE26-4989E572BD6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326C86-D043-4599-A3BC-800FDE76963B}" type="pres">
      <dgm:prSet presAssocID="{EBC3019B-26FD-4B78-A63D-7A8CDF328381}" presName="composite" presStyleCnt="0"/>
      <dgm:spPr/>
    </dgm:pt>
    <dgm:pt modelId="{FA94090E-A156-495A-9C0E-FBBBF9895058}" type="pres">
      <dgm:prSet presAssocID="{EBC3019B-26FD-4B78-A63D-7A8CDF328381}" presName="ParentAccent1" presStyleLbl="alignNode1" presStyleIdx="0" presStyleCnt="44"/>
      <dgm:spPr/>
    </dgm:pt>
    <dgm:pt modelId="{265539DA-798B-4A7E-97AA-E217B34E98F7}" type="pres">
      <dgm:prSet presAssocID="{EBC3019B-26FD-4B78-A63D-7A8CDF328381}" presName="ParentAccent2" presStyleLbl="alignNode1" presStyleIdx="1" presStyleCnt="44"/>
      <dgm:spPr/>
    </dgm:pt>
    <dgm:pt modelId="{F4FAF159-0300-452C-A208-E6AA8CF4CB5A}" type="pres">
      <dgm:prSet presAssocID="{EBC3019B-26FD-4B78-A63D-7A8CDF328381}" presName="ParentAccent3" presStyleLbl="alignNode1" presStyleIdx="2" presStyleCnt="44"/>
      <dgm:spPr/>
    </dgm:pt>
    <dgm:pt modelId="{06EC32C1-3BBB-4819-96BC-C25FEA6B535F}" type="pres">
      <dgm:prSet presAssocID="{EBC3019B-26FD-4B78-A63D-7A8CDF328381}" presName="ParentAccent4" presStyleLbl="alignNode1" presStyleIdx="3" presStyleCnt="44"/>
      <dgm:spPr/>
    </dgm:pt>
    <dgm:pt modelId="{0F6E40A2-3619-4323-96E5-3D0FD7A9B971}" type="pres">
      <dgm:prSet presAssocID="{EBC3019B-26FD-4B78-A63D-7A8CDF328381}" presName="ParentAccent5" presStyleLbl="alignNode1" presStyleIdx="4" presStyleCnt="44"/>
      <dgm:spPr/>
    </dgm:pt>
    <dgm:pt modelId="{EF527641-7BB2-454C-837B-5655378C5D2E}" type="pres">
      <dgm:prSet presAssocID="{EBC3019B-26FD-4B78-A63D-7A8CDF328381}" presName="ParentAccent6" presStyleLbl="alignNode1" presStyleIdx="5" presStyleCnt="44"/>
      <dgm:spPr/>
    </dgm:pt>
    <dgm:pt modelId="{7A4C9F90-2198-42AF-A17C-2EA7E0240FE3}" type="pres">
      <dgm:prSet presAssocID="{EBC3019B-26FD-4B78-A63D-7A8CDF328381}" presName="ParentAccent7" presStyleLbl="alignNode1" presStyleIdx="6" presStyleCnt="44"/>
      <dgm:spPr/>
    </dgm:pt>
    <dgm:pt modelId="{BC77516C-A841-4D5E-A901-0BEF4C3A7C77}" type="pres">
      <dgm:prSet presAssocID="{EBC3019B-26FD-4B78-A63D-7A8CDF328381}" presName="ParentAccent8" presStyleLbl="alignNode1" presStyleIdx="7" presStyleCnt="44"/>
      <dgm:spPr/>
    </dgm:pt>
    <dgm:pt modelId="{29C05E39-D366-4A40-BA2D-3FC4173D2327}" type="pres">
      <dgm:prSet presAssocID="{EBC3019B-26FD-4B78-A63D-7A8CDF328381}" presName="ParentAccent9" presStyleLbl="alignNode1" presStyleIdx="8" presStyleCnt="44"/>
      <dgm:spPr/>
    </dgm:pt>
    <dgm:pt modelId="{2000B691-FDFB-4944-867A-6920C69D6DFB}" type="pres">
      <dgm:prSet presAssocID="{EBC3019B-26FD-4B78-A63D-7A8CDF328381}" presName="ParentAccent10" presStyleLbl="alignNode1" presStyleIdx="9" presStyleCnt="44"/>
      <dgm:spPr/>
    </dgm:pt>
    <dgm:pt modelId="{D5BC0135-0B48-4962-B2A3-8454F7DF557D}" type="pres">
      <dgm:prSet presAssocID="{EBC3019B-26FD-4B78-A63D-7A8CDF328381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5AF6B-13B7-4D4C-BEB4-EAB2568BF138}" type="pres">
      <dgm:prSet presAssocID="{351A0F33-B004-469E-A4AB-17403C876DFC}" presName="sibTrans" presStyleCnt="0"/>
      <dgm:spPr/>
    </dgm:pt>
    <dgm:pt modelId="{F65A4CE9-26D9-416F-8800-056F7EF6F992}" type="pres">
      <dgm:prSet presAssocID="{5DFE7041-64CD-4760-B193-B2E903E9FDF0}" presName="composite" presStyleCnt="0"/>
      <dgm:spPr/>
    </dgm:pt>
    <dgm:pt modelId="{901AA878-E36E-45F7-A9B4-87B50AE5B422}" type="pres">
      <dgm:prSet presAssocID="{5DFE7041-64CD-4760-B193-B2E903E9FDF0}" presName="ParentAccent1" presStyleLbl="alignNode1" presStyleIdx="11" presStyleCnt="44"/>
      <dgm:spPr/>
    </dgm:pt>
    <dgm:pt modelId="{1D20A859-0E8C-4EE5-85BC-D2A536603A0C}" type="pres">
      <dgm:prSet presAssocID="{5DFE7041-64CD-4760-B193-B2E903E9FDF0}" presName="ParentAccent2" presStyleLbl="alignNode1" presStyleIdx="12" presStyleCnt="44"/>
      <dgm:spPr/>
    </dgm:pt>
    <dgm:pt modelId="{749A42EC-93B4-4695-A055-E7FFC1EDFCCC}" type="pres">
      <dgm:prSet presAssocID="{5DFE7041-64CD-4760-B193-B2E903E9FDF0}" presName="ParentAccent3" presStyleLbl="alignNode1" presStyleIdx="13" presStyleCnt="44"/>
      <dgm:spPr/>
    </dgm:pt>
    <dgm:pt modelId="{509119B0-DFC6-43DC-BA0F-EE91D730664A}" type="pres">
      <dgm:prSet presAssocID="{5DFE7041-64CD-4760-B193-B2E903E9FDF0}" presName="ParentAccent4" presStyleLbl="alignNode1" presStyleIdx="14" presStyleCnt="44"/>
      <dgm:spPr/>
    </dgm:pt>
    <dgm:pt modelId="{9B299CCE-46F0-4600-914E-DDBB6D19376D}" type="pres">
      <dgm:prSet presAssocID="{5DFE7041-64CD-4760-B193-B2E903E9FDF0}" presName="ParentAccent5" presStyleLbl="alignNode1" presStyleIdx="15" presStyleCnt="44"/>
      <dgm:spPr/>
    </dgm:pt>
    <dgm:pt modelId="{061DD639-0523-4059-AC96-9BC1404A1547}" type="pres">
      <dgm:prSet presAssocID="{5DFE7041-64CD-4760-B193-B2E903E9FDF0}" presName="ParentAccent6" presStyleLbl="alignNode1" presStyleIdx="16" presStyleCnt="44"/>
      <dgm:spPr/>
    </dgm:pt>
    <dgm:pt modelId="{731B3B3D-F944-423E-91DF-8F5E7B40FEC3}" type="pres">
      <dgm:prSet presAssocID="{5DFE7041-64CD-4760-B193-B2E903E9FDF0}" presName="ParentAccent7" presStyleLbl="alignNode1" presStyleIdx="17" presStyleCnt="44"/>
      <dgm:spPr/>
    </dgm:pt>
    <dgm:pt modelId="{89BECFE5-1067-4C12-ADDB-101EE677CAFC}" type="pres">
      <dgm:prSet presAssocID="{5DFE7041-64CD-4760-B193-B2E903E9FDF0}" presName="ParentAccent8" presStyleLbl="alignNode1" presStyleIdx="18" presStyleCnt="44"/>
      <dgm:spPr/>
    </dgm:pt>
    <dgm:pt modelId="{E65ED09C-F0B3-4362-AD01-BEC2A1D9B257}" type="pres">
      <dgm:prSet presAssocID="{5DFE7041-64CD-4760-B193-B2E903E9FDF0}" presName="ParentAccent9" presStyleLbl="alignNode1" presStyleIdx="19" presStyleCnt="44"/>
      <dgm:spPr/>
    </dgm:pt>
    <dgm:pt modelId="{CCE92286-0FCB-440A-842A-35F82A240912}" type="pres">
      <dgm:prSet presAssocID="{5DFE7041-64CD-4760-B193-B2E903E9FDF0}" presName="ParentAccent10" presStyleLbl="alignNode1" presStyleIdx="20" presStyleCnt="44"/>
      <dgm:spPr/>
    </dgm:pt>
    <dgm:pt modelId="{968A2591-839D-4495-A25A-903CF1B3C739}" type="pres">
      <dgm:prSet presAssocID="{5DFE7041-64CD-4760-B193-B2E903E9FDF0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DF60-EBF7-4AD1-81DC-E998472E314B}" type="pres">
      <dgm:prSet presAssocID="{E36E7E50-E526-4846-97E0-C374C68560FB}" presName="sibTrans" presStyleCnt="0"/>
      <dgm:spPr/>
    </dgm:pt>
    <dgm:pt modelId="{76F76163-3BF0-4E47-8D40-DECE7152B4C1}" type="pres">
      <dgm:prSet presAssocID="{8D1E7F92-E18A-49CA-8614-94449D29F442}" presName="composite" presStyleCnt="0"/>
      <dgm:spPr/>
    </dgm:pt>
    <dgm:pt modelId="{643F303B-88BC-4A66-A644-03C5B6608C8D}" type="pres">
      <dgm:prSet presAssocID="{8D1E7F92-E18A-49CA-8614-94449D29F442}" presName="ParentAccent1" presStyleLbl="alignNode1" presStyleIdx="22" presStyleCnt="44"/>
      <dgm:spPr/>
    </dgm:pt>
    <dgm:pt modelId="{391D99CD-D47D-4E15-A480-D6E8119074AD}" type="pres">
      <dgm:prSet presAssocID="{8D1E7F92-E18A-49CA-8614-94449D29F442}" presName="ParentAccent2" presStyleLbl="alignNode1" presStyleIdx="23" presStyleCnt="44"/>
      <dgm:spPr/>
    </dgm:pt>
    <dgm:pt modelId="{B3A94B37-A243-4F69-B8CE-5000C9C2AC44}" type="pres">
      <dgm:prSet presAssocID="{8D1E7F92-E18A-49CA-8614-94449D29F442}" presName="ParentAccent3" presStyleLbl="alignNode1" presStyleIdx="24" presStyleCnt="44"/>
      <dgm:spPr/>
    </dgm:pt>
    <dgm:pt modelId="{A38FF715-C124-4E8F-A92C-C436BB76F086}" type="pres">
      <dgm:prSet presAssocID="{8D1E7F92-E18A-49CA-8614-94449D29F442}" presName="ParentAccent4" presStyleLbl="alignNode1" presStyleIdx="25" presStyleCnt="44"/>
      <dgm:spPr/>
    </dgm:pt>
    <dgm:pt modelId="{8916A2D8-A335-4A13-B9EB-9BE3402A7CDA}" type="pres">
      <dgm:prSet presAssocID="{8D1E7F92-E18A-49CA-8614-94449D29F442}" presName="ParentAccent5" presStyleLbl="alignNode1" presStyleIdx="26" presStyleCnt="44"/>
      <dgm:spPr/>
    </dgm:pt>
    <dgm:pt modelId="{F72DC989-E32D-47D2-8CB4-851F11351D2F}" type="pres">
      <dgm:prSet presAssocID="{8D1E7F92-E18A-49CA-8614-94449D29F442}" presName="ParentAccent6" presStyleLbl="alignNode1" presStyleIdx="27" presStyleCnt="44"/>
      <dgm:spPr/>
    </dgm:pt>
    <dgm:pt modelId="{8ECDDF56-2E88-4D5B-9A80-017A895C3E21}" type="pres">
      <dgm:prSet presAssocID="{8D1E7F92-E18A-49CA-8614-94449D29F442}" presName="ParentAccent7" presStyleLbl="alignNode1" presStyleIdx="28" presStyleCnt="44"/>
      <dgm:spPr/>
    </dgm:pt>
    <dgm:pt modelId="{1F4BA7A1-5188-40AA-896F-9A2D1308AB11}" type="pres">
      <dgm:prSet presAssocID="{8D1E7F92-E18A-49CA-8614-94449D29F442}" presName="ParentAccent8" presStyleLbl="alignNode1" presStyleIdx="29" presStyleCnt="44"/>
      <dgm:spPr/>
    </dgm:pt>
    <dgm:pt modelId="{C4C2CF30-9723-46EC-8004-51312B8195C8}" type="pres">
      <dgm:prSet presAssocID="{8D1E7F92-E18A-49CA-8614-94449D29F442}" presName="ParentAccent9" presStyleLbl="alignNode1" presStyleIdx="30" presStyleCnt="44"/>
      <dgm:spPr/>
    </dgm:pt>
    <dgm:pt modelId="{41762B40-7018-4F72-BFF0-8207F295D9D4}" type="pres">
      <dgm:prSet presAssocID="{8D1E7F92-E18A-49CA-8614-94449D29F442}" presName="ParentAccent10" presStyleLbl="alignNode1" presStyleIdx="31" presStyleCnt="44"/>
      <dgm:spPr/>
    </dgm:pt>
    <dgm:pt modelId="{30C04EBB-912C-4466-BA8A-D10343E7EAD5}" type="pres">
      <dgm:prSet presAssocID="{8D1E7F92-E18A-49CA-8614-94449D29F442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405ED-925E-47F3-8C6A-2AEC005963B7}" type="pres">
      <dgm:prSet presAssocID="{4B690F87-D05E-496D-A4E4-E8AB3AF7BE2C}" presName="sibTrans" presStyleCnt="0"/>
      <dgm:spPr/>
    </dgm:pt>
    <dgm:pt modelId="{5F7A7C8C-7B9D-4AFB-8A54-53455B38AE88}" type="pres">
      <dgm:prSet presAssocID="{0E5AF126-266B-49A0-BC34-79E9F8B6C9B4}" presName="composite" presStyleCnt="0"/>
      <dgm:spPr/>
    </dgm:pt>
    <dgm:pt modelId="{49D15EF7-E053-4329-9DDF-0D45F42AABB6}" type="pres">
      <dgm:prSet presAssocID="{0E5AF126-266B-49A0-BC34-79E9F8B6C9B4}" presName="ParentAccent1" presStyleLbl="alignNode1" presStyleIdx="33" presStyleCnt="44"/>
      <dgm:spPr/>
    </dgm:pt>
    <dgm:pt modelId="{453F461A-5886-4649-A3CC-67B276DB1563}" type="pres">
      <dgm:prSet presAssocID="{0E5AF126-266B-49A0-BC34-79E9F8B6C9B4}" presName="ParentAccent2" presStyleLbl="alignNode1" presStyleIdx="34" presStyleCnt="44"/>
      <dgm:spPr/>
    </dgm:pt>
    <dgm:pt modelId="{C6B988E4-2B5B-4515-A063-DF42DE6FC332}" type="pres">
      <dgm:prSet presAssocID="{0E5AF126-266B-49A0-BC34-79E9F8B6C9B4}" presName="ParentAccent3" presStyleLbl="alignNode1" presStyleIdx="35" presStyleCnt="44"/>
      <dgm:spPr/>
    </dgm:pt>
    <dgm:pt modelId="{F7CC20CC-43B9-4058-8681-D0E35BF37224}" type="pres">
      <dgm:prSet presAssocID="{0E5AF126-266B-49A0-BC34-79E9F8B6C9B4}" presName="ParentAccent4" presStyleLbl="alignNode1" presStyleIdx="36" presStyleCnt="44"/>
      <dgm:spPr/>
    </dgm:pt>
    <dgm:pt modelId="{2504F7ED-FF54-4858-B951-8B021E5ACED1}" type="pres">
      <dgm:prSet presAssocID="{0E5AF126-266B-49A0-BC34-79E9F8B6C9B4}" presName="ParentAccent5" presStyleLbl="alignNode1" presStyleIdx="37" presStyleCnt="44"/>
      <dgm:spPr/>
    </dgm:pt>
    <dgm:pt modelId="{0816C871-C733-4874-AC31-0678CEADF744}" type="pres">
      <dgm:prSet presAssocID="{0E5AF126-266B-49A0-BC34-79E9F8B6C9B4}" presName="ParentAccent6" presStyleLbl="alignNode1" presStyleIdx="38" presStyleCnt="44"/>
      <dgm:spPr/>
    </dgm:pt>
    <dgm:pt modelId="{D3B08B7F-8DBA-4043-92F4-1960E8EE4277}" type="pres">
      <dgm:prSet presAssocID="{0E5AF126-266B-49A0-BC34-79E9F8B6C9B4}" presName="ParentAccent7" presStyleLbl="alignNode1" presStyleIdx="39" presStyleCnt="44"/>
      <dgm:spPr/>
    </dgm:pt>
    <dgm:pt modelId="{9922F045-CDB0-4C0B-9B42-143668F57144}" type="pres">
      <dgm:prSet presAssocID="{0E5AF126-266B-49A0-BC34-79E9F8B6C9B4}" presName="ParentAccent8" presStyleLbl="alignNode1" presStyleIdx="40" presStyleCnt="44"/>
      <dgm:spPr/>
    </dgm:pt>
    <dgm:pt modelId="{766B9B9C-5503-40D1-B607-882A235DD3AC}" type="pres">
      <dgm:prSet presAssocID="{0E5AF126-266B-49A0-BC34-79E9F8B6C9B4}" presName="ParentAccent9" presStyleLbl="alignNode1" presStyleIdx="41" presStyleCnt="44"/>
      <dgm:spPr/>
    </dgm:pt>
    <dgm:pt modelId="{581B064D-A1C7-42E0-9090-93E81F4671F0}" type="pres">
      <dgm:prSet presAssocID="{0E5AF126-266B-49A0-BC34-79E9F8B6C9B4}" presName="ParentAccent10" presStyleLbl="alignNode1" presStyleIdx="42" presStyleCnt="44"/>
      <dgm:spPr/>
    </dgm:pt>
    <dgm:pt modelId="{76DDAC51-7449-4138-AB8E-F0CA76C9CA51}" type="pres">
      <dgm:prSet presAssocID="{0E5AF126-266B-49A0-BC34-79E9F8B6C9B4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5F6B32-47C0-48B5-A91A-E051C45F3FEA}" srcId="{37499271-77BF-46E3-AE26-4989E572BD64}" destId="{EBC3019B-26FD-4B78-A63D-7A8CDF328381}" srcOrd="0" destOrd="0" parTransId="{4B31354C-01C2-45AD-A8B9-332CA230E341}" sibTransId="{351A0F33-B004-469E-A4AB-17403C876DFC}"/>
    <dgm:cxn modelId="{06BEC856-DED6-40FA-937F-755F5A20D300}" type="presOf" srcId="{EBC3019B-26FD-4B78-A63D-7A8CDF328381}" destId="{D5BC0135-0B48-4962-B2A3-8454F7DF557D}" srcOrd="0" destOrd="0" presId="urn:microsoft.com/office/officeart/2011/layout/ConvergingText"/>
    <dgm:cxn modelId="{D581BEF4-546B-4980-B974-97BF0BAA9D52}" type="presOf" srcId="{37499271-77BF-46E3-AE26-4989E572BD64}" destId="{33886E2D-CD97-4D59-9E3A-4F47900665F5}" srcOrd="0" destOrd="0" presId="urn:microsoft.com/office/officeart/2011/layout/ConvergingText"/>
    <dgm:cxn modelId="{CD20A5B3-E947-4642-999A-EB7A4B5D67EF}" srcId="{37499271-77BF-46E3-AE26-4989E572BD64}" destId="{5DFE7041-64CD-4760-B193-B2E903E9FDF0}" srcOrd="1" destOrd="0" parTransId="{97574B54-554A-4046-BE0C-6FF7C41C8779}" sibTransId="{E36E7E50-E526-4846-97E0-C374C68560FB}"/>
    <dgm:cxn modelId="{233AF752-B97D-42C7-9024-294A0BE02825}" srcId="{37499271-77BF-46E3-AE26-4989E572BD64}" destId="{8D1E7F92-E18A-49CA-8614-94449D29F442}" srcOrd="2" destOrd="0" parTransId="{93256F86-8AB1-417F-84B5-3BB1F1398688}" sibTransId="{4B690F87-D05E-496D-A4E4-E8AB3AF7BE2C}"/>
    <dgm:cxn modelId="{4261FDC3-4442-4180-BFA9-84F3B59E0E0A}" type="presOf" srcId="{8D1E7F92-E18A-49CA-8614-94449D29F442}" destId="{30C04EBB-912C-4466-BA8A-D10343E7EAD5}" srcOrd="0" destOrd="0" presId="urn:microsoft.com/office/officeart/2011/layout/ConvergingText"/>
    <dgm:cxn modelId="{BF0AA380-6B69-4AA9-BC7C-F49EF25D96EB}" type="presOf" srcId="{5DFE7041-64CD-4760-B193-B2E903E9FDF0}" destId="{968A2591-839D-4495-A25A-903CF1B3C739}" srcOrd="0" destOrd="0" presId="urn:microsoft.com/office/officeart/2011/layout/ConvergingText"/>
    <dgm:cxn modelId="{34BC8ABB-FADD-4D9C-BC8B-0C79A6DA2872}" type="presOf" srcId="{0E5AF126-266B-49A0-BC34-79E9F8B6C9B4}" destId="{76DDAC51-7449-4138-AB8E-F0CA76C9CA51}" srcOrd="0" destOrd="0" presId="urn:microsoft.com/office/officeart/2011/layout/ConvergingText"/>
    <dgm:cxn modelId="{7E337FF8-D32F-4827-A5E0-5B7651553BD3}" srcId="{37499271-77BF-46E3-AE26-4989E572BD64}" destId="{0E5AF126-266B-49A0-BC34-79E9F8B6C9B4}" srcOrd="3" destOrd="0" parTransId="{F487681A-1B5E-41D8-A182-EC1044F8EC93}" sibTransId="{4C4ED0C1-FC53-4CDB-BED8-F93A3568FB02}"/>
    <dgm:cxn modelId="{7710962F-44FD-4C67-8517-F32330AD454A}" type="presParOf" srcId="{33886E2D-CD97-4D59-9E3A-4F47900665F5}" destId="{0F326C86-D043-4599-A3BC-800FDE76963B}" srcOrd="0" destOrd="0" presId="urn:microsoft.com/office/officeart/2011/layout/ConvergingText"/>
    <dgm:cxn modelId="{6C4A8E9F-DB8C-4A8A-8E10-50C55E9B3D27}" type="presParOf" srcId="{0F326C86-D043-4599-A3BC-800FDE76963B}" destId="{FA94090E-A156-495A-9C0E-FBBBF9895058}" srcOrd="0" destOrd="0" presId="urn:microsoft.com/office/officeart/2011/layout/ConvergingText"/>
    <dgm:cxn modelId="{503DA8C0-2C8B-48B7-A707-DC19A20E6762}" type="presParOf" srcId="{0F326C86-D043-4599-A3BC-800FDE76963B}" destId="{265539DA-798B-4A7E-97AA-E217B34E98F7}" srcOrd="1" destOrd="0" presId="urn:microsoft.com/office/officeart/2011/layout/ConvergingText"/>
    <dgm:cxn modelId="{D54628B5-1128-4946-BDDC-BA26CDEDC769}" type="presParOf" srcId="{0F326C86-D043-4599-A3BC-800FDE76963B}" destId="{F4FAF159-0300-452C-A208-E6AA8CF4CB5A}" srcOrd="2" destOrd="0" presId="urn:microsoft.com/office/officeart/2011/layout/ConvergingText"/>
    <dgm:cxn modelId="{B5C4F750-5049-475C-B445-B246A5852DED}" type="presParOf" srcId="{0F326C86-D043-4599-A3BC-800FDE76963B}" destId="{06EC32C1-3BBB-4819-96BC-C25FEA6B535F}" srcOrd="3" destOrd="0" presId="urn:microsoft.com/office/officeart/2011/layout/ConvergingText"/>
    <dgm:cxn modelId="{D4885493-FF8D-49E0-991E-EA5484C2BC2C}" type="presParOf" srcId="{0F326C86-D043-4599-A3BC-800FDE76963B}" destId="{0F6E40A2-3619-4323-96E5-3D0FD7A9B971}" srcOrd="4" destOrd="0" presId="urn:microsoft.com/office/officeart/2011/layout/ConvergingText"/>
    <dgm:cxn modelId="{8EDDBF85-C3A2-40E0-B930-6AB10FE1146C}" type="presParOf" srcId="{0F326C86-D043-4599-A3BC-800FDE76963B}" destId="{EF527641-7BB2-454C-837B-5655378C5D2E}" srcOrd="5" destOrd="0" presId="urn:microsoft.com/office/officeart/2011/layout/ConvergingText"/>
    <dgm:cxn modelId="{99E05408-B24E-42A1-9DAA-DF9E47634219}" type="presParOf" srcId="{0F326C86-D043-4599-A3BC-800FDE76963B}" destId="{7A4C9F90-2198-42AF-A17C-2EA7E0240FE3}" srcOrd="6" destOrd="0" presId="urn:microsoft.com/office/officeart/2011/layout/ConvergingText"/>
    <dgm:cxn modelId="{34934AAD-7655-4D62-BFEF-B29F452B55F5}" type="presParOf" srcId="{0F326C86-D043-4599-A3BC-800FDE76963B}" destId="{BC77516C-A841-4D5E-A901-0BEF4C3A7C77}" srcOrd="7" destOrd="0" presId="urn:microsoft.com/office/officeart/2011/layout/ConvergingText"/>
    <dgm:cxn modelId="{380495E2-CD83-4445-86B0-D20E6D0FBAEB}" type="presParOf" srcId="{0F326C86-D043-4599-A3BC-800FDE76963B}" destId="{29C05E39-D366-4A40-BA2D-3FC4173D2327}" srcOrd="8" destOrd="0" presId="urn:microsoft.com/office/officeart/2011/layout/ConvergingText"/>
    <dgm:cxn modelId="{F7005354-441E-4B22-8FCE-12E050BAD520}" type="presParOf" srcId="{0F326C86-D043-4599-A3BC-800FDE76963B}" destId="{2000B691-FDFB-4944-867A-6920C69D6DFB}" srcOrd="9" destOrd="0" presId="urn:microsoft.com/office/officeart/2011/layout/ConvergingText"/>
    <dgm:cxn modelId="{D2D6BA64-8941-45A7-8840-F05466A19CF4}" type="presParOf" srcId="{0F326C86-D043-4599-A3BC-800FDE76963B}" destId="{D5BC0135-0B48-4962-B2A3-8454F7DF557D}" srcOrd="10" destOrd="0" presId="urn:microsoft.com/office/officeart/2011/layout/ConvergingText"/>
    <dgm:cxn modelId="{962913D2-A550-4208-AD34-8CF45639464C}" type="presParOf" srcId="{33886E2D-CD97-4D59-9E3A-4F47900665F5}" destId="{C425AF6B-13B7-4D4C-BEB4-EAB2568BF138}" srcOrd="1" destOrd="0" presId="urn:microsoft.com/office/officeart/2011/layout/ConvergingText"/>
    <dgm:cxn modelId="{D8DC7F0B-0E60-40EA-A7FF-8E56233F29F8}" type="presParOf" srcId="{33886E2D-CD97-4D59-9E3A-4F47900665F5}" destId="{F65A4CE9-26D9-416F-8800-056F7EF6F992}" srcOrd="2" destOrd="0" presId="urn:microsoft.com/office/officeart/2011/layout/ConvergingText"/>
    <dgm:cxn modelId="{72F1541E-8CB3-4B51-B51F-9AED7C887EA5}" type="presParOf" srcId="{F65A4CE9-26D9-416F-8800-056F7EF6F992}" destId="{901AA878-E36E-45F7-A9B4-87B50AE5B422}" srcOrd="0" destOrd="0" presId="urn:microsoft.com/office/officeart/2011/layout/ConvergingText"/>
    <dgm:cxn modelId="{31B2FC79-C65B-438E-930E-3636DAFEA53A}" type="presParOf" srcId="{F65A4CE9-26D9-416F-8800-056F7EF6F992}" destId="{1D20A859-0E8C-4EE5-85BC-D2A536603A0C}" srcOrd="1" destOrd="0" presId="urn:microsoft.com/office/officeart/2011/layout/ConvergingText"/>
    <dgm:cxn modelId="{F0A7CB5A-A029-4B23-A1F9-718BA1D7B8D1}" type="presParOf" srcId="{F65A4CE9-26D9-416F-8800-056F7EF6F992}" destId="{749A42EC-93B4-4695-A055-E7FFC1EDFCCC}" srcOrd="2" destOrd="0" presId="urn:microsoft.com/office/officeart/2011/layout/ConvergingText"/>
    <dgm:cxn modelId="{77D6DC84-1DE8-4EBD-927E-493EABD68969}" type="presParOf" srcId="{F65A4CE9-26D9-416F-8800-056F7EF6F992}" destId="{509119B0-DFC6-43DC-BA0F-EE91D730664A}" srcOrd="3" destOrd="0" presId="urn:microsoft.com/office/officeart/2011/layout/ConvergingText"/>
    <dgm:cxn modelId="{307F06DC-5B63-43A8-878A-57381170D1F8}" type="presParOf" srcId="{F65A4CE9-26D9-416F-8800-056F7EF6F992}" destId="{9B299CCE-46F0-4600-914E-DDBB6D19376D}" srcOrd="4" destOrd="0" presId="urn:microsoft.com/office/officeart/2011/layout/ConvergingText"/>
    <dgm:cxn modelId="{4F7E5AB5-EAB3-4FF8-A5A9-60AF31675228}" type="presParOf" srcId="{F65A4CE9-26D9-416F-8800-056F7EF6F992}" destId="{061DD639-0523-4059-AC96-9BC1404A1547}" srcOrd="5" destOrd="0" presId="urn:microsoft.com/office/officeart/2011/layout/ConvergingText"/>
    <dgm:cxn modelId="{C559E908-F038-46C2-B8FA-9C5E748ECDD0}" type="presParOf" srcId="{F65A4CE9-26D9-416F-8800-056F7EF6F992}" destId="{731B3B3D-F944-423E-91DF-8F5E7B40FEC3}" srcOrd="6" destOrd="0" presId="urn:microsoft.com/office/officeart/2011/layout/ConvergingText"/>
    <dgm:cxn modelId="{9DB46817-573F-4E4F-A734-DF4505DF8E2E}" type="presParOf" srcId="{F65A4CE9-26D9-416F-8800-056F7EF6F992}" destId="{89BECFE5-1067-4C12-ADDB-101EE677CAFC}" srcOrd="7" destOrd="0" presId="urn:microsoft.com/office/officeart/2011/layout/ConvergingText"/>
    <dgm:cxn modelId="{D640CE00-98A7-40C2-B17F-CA07B9CF86B1}" type="presParOf" srcId="{F65A4CE9-26D9-416F-8800-056F7EF6F992}" destId="{E65ED09C-F0B3-4362-AD01-BEC2A1D9B257}" srcOrd="8" destOrd="0" presId="urn:microsoft.com/office/officeart/2011/layout/ConvergingText"/>
    <dgm:cxn modelId="{C8CC844E-C7C9-428E-B068-A20BBD56FD5A}" type="presParOf" srcId="{F65A4CE9-26D9-416F-8800-056F7EF6F992}" destId="{CCE92286-0FCB-440A-842A-35F82A240912}" srcOrd="9" destOrd="0" presId="urn:microsoft.com/office/officeart/2011/layout/ConvergingText"/>
    <dgm:cxn modelId="{F3DD2432-88C2-46BE-85D0-DAA972B43332}" type="presParOf" srcId="{F65A4CE9-26D9-416F-8800-056F7EF6F992}" destId="{968A2591-839D-4495-A25A-903CF1B3C739}" srcOrd="10" destOrd="0" presId="urn:microsoft.com/office/officeart/2011/layout/ConvergingText"/>
    <dgm:cxn modelId="{1A26E6F1-F972-42DD-93A1-B6657715450C}" type="presParOf" srcId="{33886E2D-CD97-4D59-9E3A-4F47900665F5}" destId="{B958DF60-EBF7-4AD1-81DC-E998472E314B}" srcOrd="3" destOrd="0" presId="urn:microsoft.com/office/officeart/2011/layout/ConvergingText"/>
    <dgm:cxn modelId="{3400D88D-3F58-4740-92F8-11DBFDD52069}" type="presParOf" srcId="{33886E2D-CD97-4D59-9E3A-4F47900665F5}" destId="{76F76163-3BF0-4E47-8D40-DECE7152B4C1}" srcOrd="4" destOrd="0" presId="urn:microsoft.com/office/officeart/2011/layout/ConvergingText"/>
    <dgm:cxn modelId="{4B207C45-D11D-4A65-9D1B-AA607E3F6760}" type="presParOf" srcId="{76F76163-3BF0-4E47-8D40-DECE7152B4C1}" destId="{643F303B-88BC-4A66-A644-03C5B6608C8D}" srcOrd="0" destOrd="0" presId="urn:microsoft.com/office/officeart/2011/layout/ConvergingText"/>
    <dgm:cxn modelId="{24FB14EB-C49F-4102-8F6C-410EA2AEA823}" type="presParOf" srcId="{76F76163-3BF0-4E47-8D40-DECE7152B4C1}" destId="{391D99CD-D47D-4E15-A480-D6E8119074AD}" srcOrd="1" destOrd="0" presId="urn:microsoft.com/office/officeart/2011/layout/ConvergingText"/>
    <dgm:cxn modelId="{60BC4AB0-212F-4342-8874-9064E3943CEA}" type="presParOf" srcId="{76F76163-3BF0-4E47-8D40-DECE7152B4C1}" destId="{B3A94B37-A243-4F69-B8CE-5000C9C2AC44}" srcOrd="2" destOrd="0" presId="urn:microsoft.com/office/officeart/2011/layout/ConvergingText"/>
    <dgm:cxn modelId="{E20FE42D-646A-45DB-A6ED-0BECBC55FA3F}" type="presParOf" srcId="{76F76163-3BF0-4E47-8D40-DECE7152B4C1}" destId="{A38FF715-C124-4E8F-A92C-C436BB76F086}" srcOrd="3" destOrd="0" presId="urn:microsoft.com/office/officeart/2011/layout/ConvergingText"/>
    <dgm:cxn modelId="{2A5BBC2F-CC3F-48CA-A29E-A8042D7581BA}" type="presParOf" srcId="{76F76163-3BF0-4E47-8D40-DECE7152B4C1}" destId="{8916A2D8-A335-4A13-B9EB-9BE3402A7CDA}" srcOrd="4" destOrd="0" presId="urn:microsoft.com/office/officeart/2011/layout/ConvergingText"/>
    <dgm:cxn modelId="{17CEBA60-1ACE-4665-B16B-C363C9FEE867}" type="presParOf" srcId="{76F76163-3BF0-4E47-8D40-DECE7152B4C1}" destId="{F72DC989-E32D-47D2-8CB4-851F11351D2F}" srcOrd="5" destOrd="0" presId="urn:microsoft.com/office/officeart/2011/layout/ConvergingText"/>
    <dgm:cxn modelId="{F074141E-98F0-45AE-AC34-98DAD45C3A46}" type="presParOf" srcId="{76F76163-3BF0-4E47-8D40-DECE7152B4C1}" destId="{8ECDDF56-2E88-4D5B-9A80-017A895C3E21}" srcOrd="6" destOrd="0" presId="urn:microsoft.com/office/officeart/2011/layout/ConvergingText"/>
    <dgm:cxn modelId="{A4E058E4-95BF-493D-B354-66785CBEAFFC}" type="presParOf" srcId="{76F76163-3BF0-4E47-8D40-DECE7152B4C1}" destId="{1F4BA7A1-5188-40AA-896F-9A2D1308AB11}" srcOrd="7" destOrd="0" presId="urn:microsoft.com/office/officeart/2011/layout/ConvergingText"/>
    <dgm:cxn modelId="{9C5FF32E-87F5-43E0-B24F-CBE0FC0B8CB4}" type="presParOf" srcId="{76F76163-3BF0-4E47-8D40-DECE7152B4C1}" destId="{C4C2CF30-9723-46EC-8004-51312B8195C8}" srcOrd="8" destOrd="0" presId="urn:microsoft.com/office/officeart/2011/layout/ConvergingText"/>
    <dgm:cxn modelId="{1D12F5FE-6E5D-422B-95DD-B8F14928F13A}" type="presParOf" srcId="{76F76163-3BF0-4E47-8D40-DECE7152B4C1}" destId="{41762B40-7018-4F72-BFF0-8207F295D9D4}" srcOrd="9" destOrd="0" presId="urn:microsoft.com/office/officeart/2011/layout/ConvergingText"/>
    <dgm:cxn modelId="{20C220CC-C8C0-47BF-8613-5E13204E14E1}" type="presParOf" srcId="{76F76163-3BF0-4E47-8D40-DECE7152B4C1}" destId="{30C04EBB-912C-4466-BA8A-D10343E7EAD5}" srcOrd="10" destOrd="0" presId="urn:microsoft.com/office/officeart/2011/layout/ConvergingText"/>
    <dgm:cxn modelId="{BC782B13-7207-4194-A8B2-13C7901280F9}" type="presParOf" srcId="{33886E2D-CD97-4D59-9E3A-4F47900665F5}" destId="{49B405ED-925E-47F3-8C6A-2AEC005963B7}" srcOrd="5" destOrd="0" presId="urn:microsoft.com/office/officeart/2011/layout/ConvergingText"/>
    <dgm:cxn modelId="{1215F773-EF9A-4FB9-83E3-A6EE8AD3CE8A}" type="presParOf" srcId="{33886E2D-CD97-4D59-9E3A-4F47900665F5}" destId="{5F7A7C8C-7B9D-4AFB-8A54-53455B38AE88}" srcOrd="6" destOrd="0" presId="urn:microsoft.com/office/officeart/2011/layout/ConvergingText"/>
    <dgm:cxn modelId="{54670E65-1E0F-4AFC-8FE6-953BC8EC12C3}" type="presParOf" srcId="{5F7A7C8C-7B9D-4AFB-8A54-53455B38AE88}" destId="{49D15EF7-E053-4329-9DDF-0D45F42AABB6}" srcOrd="0" destOrd="0" presId="urn:microsoft.com/office/officeart/2011/layout/ConvergingText"/>
    <dgm:cxn modelId="{25062FD3-24B5-4C4E-B694-D29E79AF7C61}" type="presParOf" srcId="{5F7A7C8C-7B9D-4AFB-8A54-53455B38AE88}" destId="{453F461A-5886-4649-A3CC-67B276DB1563}" srcOrd="1" destOrd="0" presId="urn:microsoft.com/office/officeart/2011/layout/ConvergingText"/>
    <dgm:cxn modelId="{EF23CC74-83AA-481A-A768-4AC52FC4334D}" type="presParOf" srcId="{5F7A7C8C-7B9D-4AFB-8A54-53455B38AE88}" destId="{C6B988E4-2B5B-4515-A063-DF42DE6FC332}" srcOrd="2" destOrd="0" presId="urn:microsoft.com/office/officeart/2011/layout/ConvergingText"/>
    <dgm:cxn modelId="{D1E9F113-F5E8-4BBF-9D78-07CC9D6F24FE}" type="presParOf" srcId="{5F7A7C8C-7B9D-4AFB-8A54-53455B38AE88}" destId="{F7CC20CC-43B9-4058-8681-D0E35BF37224}" srcOrd="3" destOrd="0" presId="urn:microsoft.com/office/officeart/2011/layout/ConvergingText"/>
    <dgm:cxn modelId="{B0F9E254-6CEA-4B09-91A8-B5EFC55A4C9A}" type="presParOf" srcId="{5F7A7C8C-7B9D-4AFB-8A54-53455B38AE88}" destId="{2504F7ED-FF54-4858-B951-8B021E5ACED1}" srcOrd="4" destOrd="0" presId="urn:microsoft.com/office/officeart/2011/layout/ConvergingText"/>
    <dgm:cxn modelId="{584B2E1E-63C6-4637-B561-42839B8EF515}" type="presParOf" srcId="{5F7A7C8C-7B9D-4AFB-8A54-53455B38AE88}" destId="{0816C871-C733-4874-AC31-0678CEADF744}" srcOrd="5" destOrd="0" presId="urn:microsoft.com/office/officeart/2011/layout/ConvergingText"/>
    <dgm:cxn modelId="{FE80FF9D-C01C-41D3-8D2D-9D86C4873BCC}" type="presParOf" srcId="{5F7A7C8C-7B9D-4AFB-8A54-53455B38AE88}" destId="{D3B08B7F-8DBA-4043-92F4-1960E8EE4277}" srcOrd="6" destOrd="0" presId="urn:microsoft.com/office/officeart/2011/layout/ConvergingText"/>
    <dgm:cxn modelId="{DB2BEED1-A772-4ECB-954C-8CDB46628489}" type="presParOf" srcId="{5F7A7C8C-7B9D-4AFB-8A54-53455B38AE88}" destId="{9922F045-CDB0-4C0B-9B42-143668F57144}" srcOrd="7" destOrd="0" presId="urn:microsoft.com/office/officeart/2011/layout/ConvergingText"/>
    <dgm:cxn modelId="{67B010DB-381B-42C6-9E3D-F490B77628DE}" type="presParOf" srcId="{5F7A7C8C-7B9D-4AFB-8A54-53455B38AE88}" destId="{766B9B9C-5503-40D1-B607-882A235DD3AC}" srcOrd="8" destOrd="0" presId="urn:microsoft.com/office/officeart/2011/layout/ConvergingText"/>
    <dgm:cxn modelId="{5B163CCC-5D10-48DB-A74F-505C2B3441C4}" type="presParOf" srcId="{5F7A7C8C-7B9D-4AFB-8A54-53455B38AE88}" destId="{581B064D-A1C7-42E0-9090-93E81F4671F0}" srcOrd="9" destOrd="0" presId="urn:microsoft.com/office/officeart/2011/layout/ConvergingText"/>
    <dgm:cxn modelId="{F51C7F89-474C-42A1-A291-892378A14313}" type="presParOf" srcId="{5F7A7C8C-7B9D-4AFB-8A54-53455B38AE88}" destId="{76DDAC51-7449-4138-AB8E-F0CA76C9CA51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7499271-77BF-46E3-AE26-4989E572BD64}" type="doc">
      <dgm:prSet loTypeId="urn:microsoft.com/office/officeart/2011/layout/ConvergingTex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C3019B-26FD-4B78-A63D-7A8CDF328381}">
      <dgm:prSet custT="1"/>
      <dgm:spPr/>
      <dgm:t>
        <a:bodyPr/>
        <a:lstStyle/>
        <a:p>
          <a:pPr rtl="0"/>
          <a:r>
            <a:rPr lang="en-US" sz="800" b="0" dirty="0" smtClean="0"/>
            <a:t>MACHINE LEARNING APPROACH</a:t>
          </a:r>
          <a:endParaRPr lang="en-US" sz="800" dirty="0"/>
        </a:p>
      </dgm:t>
    </dgm:pt>
    <dgm:pt modelId="{4B31354C-01C2-45AD-A8B9-332CA230E341}" type="parTrans" cxnId="{175F6B32-47C0-48B5-A91A-E051C45F3FEA}">
      <dgm:prSet/>
      <dgm:spPr/>
      <dgm:t>
        <a:bodyPr/>
        <a:lstStyle/>
        <a:p>
          <a:endParaRPr lang="en-US"/>
        </a:p>
      </dgm:t>
    </dgm:pt>
    <dgm:pt modelId="{351A0F33-B004-469E-A4AB-17403C876DFC}" type="sibTrans" cxnId="{175F6B32-47C0-48B5-A91A-E051C45F3FEA}">
      <dgm:prSet/>
      <dgm:spPr/>
      <dgm:t>
        <a:bodyPr/>
        <a:lstStyle/>
        <a:p>
          <a:endParaRPr lang="en-US"/>
        </a:p>
      </dgm:t>
    </dgm:pt>
    <dgm:pt modelId="{5DFE7041-64CD-4760-B193-B2E903E9FDF0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800" b="0" smtClean="0"/>
            <a:t>DATA SOURCES</a:t>
          </a:r>
          <a:endParaRPr lang="en-US" sz="800"/>
        </a:p>
      </dgm:t>
    </dgm:pt>
    <dgm:pt modelId="{97574B54-554A-4046-BE0C-6FF7C41C8779}" type="parTrans" cxnId="{CD20A5B3-E947-4642-999A-EB7A4B5D67EF}">
      <dgm:prSet/>
      <dgm:spPr/>
      <dgm:t>
        <a:bodyPr/>
        <a:lstStyle/>
        <a:p>
          <a:endParaRPr lang="en-US"/>
        </a:p>
      </dgm:t>
    </dgm:pt>
    <dgm:pt modelId="{E36E7E50-E526-4846-97E0-C374C68560FB}" type="sibTrans" cxnId="{CD20A5B3-E947-4642-999A-EB7A4B5D67EF}">
      <dgm:prSet/>
      <dgm:spPr/>
      <dgm:t>
        <a:bodyPr/>
        <a:lstStyle/>
        <a:p>
          <a:endParaRPr lang="en-US"/>
        </a:p>
      </dgm:t>
    </dgm:pt>
    <dgm:pt modelId="{8D1E7F92-E18A-49CA-8614-94449D29F442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800" b="0" smtClean="0"/>
            <a:t>COLLABORATION PROBABILITY USING ML</a:t>
          </a:r>
          <a:endParaRPr lang="en-US" sz="800"/>
        </a:p>
      </dgm:t>
    </dgm:pt>
    <dgm:pt modelId="{93256F86-8AB1-417F-84B5-3BB1F1398688}" type="parTrans" cxnId="{233AF752-B97D-42C7-9024-294A0BE02825}">
      <dgm:prSet/>
      <dgm:spPr/>
      <dgm:t>
        <a:bodyPr/>
        <a:lstStyle/>
        <a:p>
          <a:endParaRPr lang="en-US"/>
        </a:p>
      </dgm:t>
    </dgm:pt>
    <dgm:pt modelId="{4B690F87-D05E-496D-A4E4-E8AB3AF7BE2C}" type="sibTrans" cxnId="{233AF752-B97D-42C7-9024-294A0BE02825}">
      <dgm:prSet/>
      <dgm:spPr/>
      <dgm:t>
        <a:bodyPr/>
        <a:lstStyle/>
        <a:p>
          <a:endParaRPr lang="en-US"/>
        </a:p>
      </dgm:t>
    </dgm:pt>
    <dgm:pt modelId="{0E5AF126-266B-49A0-BC34-79E9F8B6C9B4}">
      <dgm:prSet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800" b="0" smtClean="0"/>
            <a:t>PERFORMANCE MEASURES</a:t>
          </a:r>
          <a:endParaRPr lang="en-US" sz="800"/>
        </a:p>
      </dgm:t>
    </dgm:pt>
    <dgm:pt modelId="{F487681A-1B5E-41D8-A182-EC1044F8EC93}" type="parTrans" cxnId="{7E337FF8-D32F-4827-A5E0-5B7651553BD3}">
      <dgm:prSet/>
      <dgm:spPr/>
      <dgm:t>
        <a:bodyPr/>
        <a:lstStyle/>
        <a:p>
          <a:endParaRPr lang="en-US"/>
        </a:p>
      </dgm:t>
    </dgm:pt>
    <dgm:pt modelId="{4C4ED0C1-FC53-4CDB-BED8-F93A3568FB02}" type="sibTrans" cxnId="{7E337FF8-D32F-4827-A5E0-5B7651553BD3}">
      <dgm:prSet/>
      <dgm:spPr/>
      <dgm:t>
        <a:bodyPr/>
        <a:lstStyle/>
        <a:p>
          <a:endParaRPr lang="en-US"/>
        </a:p>
      </dgm:t>
    </dgm:pt>
    <dgm:pt modelId="{33886E2D-CD97-4D59-9E3A-4F47900665F5}" type="pres">
      <dgm:prSet presAssocID="{37499271-77BF-46E3-AE26-4989E572BD6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326C86-D043-4599-A3BC-800FDE76963B}" type="pres">
      <dgm:prSet presAssocID="{EBC3019B-26FD-4B78-A63D-7A8CDF328381}" presName="composite" presStyleCnt="0"/>
      <dgm:spPr/>
    </dgm:pt>
    <dgm:pt modelId="{FA94090E-A156-495A-9C0E-FBBBF9895058}" type="pres">
      <dgm:prSet presAssocID="{EBC3019B-26FD-4B78-A63D-7A8CDF328381}" presName="ParentAccent1" presStyleLbl="alignNode1" presStyleIdx="0" presStyleCnt="44"/>
      <dgm:spPr/>
    </dgm:pt>
    <dgm:pt modelId="{265539DA-798B-4A7E-97AA-E217B34E98F7}" type="pres">
      <dgm:prSet presAssocID="{EBC3019B-26FD-4B78-A63D-7A8CDF328381}" presName="ParentAccent2" presStyleLbl="alignNode1" presStyleIdx="1" presStyleCnt="44"/>
      <dgm:spPr/>
    </dgm:pt>
    <dgm:pt modelId="{F4FAF159-0300-452C-A208-E6AA8CF4CB5A}" type="pres">
      <dgm:prSet presAssocID="{EBC3019B-26FD-4B78-A63D-7A8CDF328381}" presName="ParentAccent3" presStyleLbl="alignNode1" presStyleIdx="2" presStyleCnt="44"/>
      <dgm:spPr/>
    </dgm:pt>
    <dgm:pt modelId="{06EC32C1-3BBB-4819-96BC-C25FEA6B535F}" type="pres">
      <dgm:prSet presAssocID="{EBC3019B-26FD-4B78-A63D-7A8CDF328381}" presName="ParentAccent4" presStyleLbl="alignNode1" presStyleIdx="3" presStyleCnt="44"/>
      <dgm:spPr/>
    </dgm:pt>
    <dgm:pt modelId="{0F6E40A2-3619-4323-96E5-3D0FD7A9B971}" type="pres">
      <dgm:prSet presAssocID="{EBC3019B-26FD-4B78-A63D-7A8CDF328381}" presName="ParentAccent5" presStyleLbl="alignNode1" presStyleIdx="4" presStyleCnt="44"/>
      <dgm:spPr/>
    </dgm:pt>
    <dgm:pt modelId="{EF527641-7BB2-454C-837B-5655378C5D2E}" type="pres">
      <dgm:prSet presAssocID="{EBC3019B-26FD-4B78-A63D-7A8CDF328381}" presName="ParentAccent6" presStyleLbl="alignNode1" presStyleIdx="5" presStyleCnt="44"/>
      <dgm:spPr/>
    </dgm:pt>
    <dgm:pt modelId="{7A4C9F90-2198-42AF-A17C-2EA7E0240FE3}" type="pres">
      <dgm:prSet presAssocID="{EBC3019B-26FD-4B78-A63D-7A8CDF328381}" presName="ParentAccent7" presStyleLbl="alignNode1" presStyleIdx="6" presStyleCnt="44"/>
      <dgm:spPr/>
    </dgm:pt>
    <dgm:pt modelId="{BC77516C-A841-4D5E-A901-0BEF4C3A7C77}" type="pres">
      <dgm:prSet presAssocID="{EBC3019B-26FD-4B78-A63D-7A8CDF328381}" presName="ParentAccent8" presStyleLbl="alignNode1" presStyleIdx="7" presStyleCnt="44"/>
      <dgm:spPr/>
    </dgm:pt>
    <dgm:pt modelId="{29C05E39-D366-4A40-BA2D-3FC4173D2327}" type="pres">
      <dgm:prSet presAssocID="{EBC3019B-26FD-4B78-A63D-7A8CDF328381}" presName="ParentAccent9" presStyleLbl="alignNode1" presStyleIdx="8" presStyleCnt="44"/>
      <dgm:spPr/>
    </dgm:pt>
    <dgm:pt modelId="{2000B691-FDFB-4944-867A-6920C69D6DFB}" type="pres">
      <dgm:prSet presAssocID="{EBC3019B-26FD-4B78-A63D-7A8CDF328381}" presName="ParentAccent10" presStyleLbl="alignNode1" presStyleIdx="9" presStyleCnt="44"/>
      <dgm:spPr/>
    </dgm:pt>
    <dgm:pt modelId="{D5BC0135-0B48-4962-B2A3-8454F7DF557D}" type="pres">
      <dgm:prSet presAssocID="{EBC3019B-26FD-4B78-A63D-7A8CDF328381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25AF6B-13B7-4D4C-BEB4-EAB2568BF138}" type="pres">
      <dgm:prSet presAssocID="{351A0F33-B004-469E-A4AB-17403C876DFC}" presName="sibTrans" presStyleCnt="0"/>
      <dgm:spPr/>
    </dgm:pt>
    <dgm:pt modelId="{F65A4CE9-26D9-416F-8800-056F7EF6F992}" type="pres">
      <dgm:prSet presAssocID="{5DFE7041-64CD-4760-B193-B2E903E9FDF0}" presName="composite" presStyleCnt="0"/>
      <dgm:spPr/>
    </dgm:pt>
    <dgm:pt modelId="{901AA878-E36E-45F7-A9B4-87B50AE5B422}" type="pres">
      <dgm:prSet presAssocID="{5DFE7041-64CD-4760-B193-B2E903E9FDF0}" presName="ParentAccent1" presStyleLbl="alignNode1" presStyleIdx="11" presStyleCnt="44"/>
      <dgm:spPr/>
    </dgm:pt>
    <dgm:pt modelId="{1D20A859-0E8C-4EE5-85BC-D2A536603A0C}" type="pres">
      <dgm:prSet presAssocID="{5DFE7041-64CD-4760-B193-B2E903E9FDF0}" presName="ParentAccent2" presStyleLbl="alignNode1" presStyleIdx="12" presStyleCnt="44"/>
      <dgm:spPr/>
    </dgm:pt>
    <dgm:pt modelId="{749A42EC-93B4-4695-A055-E7FFC1EDFCCC}" type="pres">
      <dgm:prSet presAssocID="{5DFE7041-64CD-4760-B193-B2E903E9FDF0}" presName="ParentAccent3" presStyleLbl="alignNode1" presStyleIdx="13" presStyleCnt="44"/>
      <dgm:spPr/>
    </dgm:pt>
    <dgm:pt modelId="{509119B0-DFC6-43DC-BA0F-EE91D730664A}" type="pres">
      <dgm:prSet presAssocID="{5DFE7041-64CD-4760-B193-B2E903E9FDF0}" presName="ParentAccent4" presStyleLbl="alignNode1" presStyleIdx="14" presStyleCnt="44"/>
      <dgm:spPr/>
    </dgm:pt>
    <dgm:pt modelId="{9B299CCE-46F0-4600-914E-DDBB6D19376D}" type="pres">
      <dgm:prSet presAssocID="{5DFE7041-64CD-4760-B193-B2E903E9FDF0}" presName="ParentAccent5" presStyleLbl="alignNode1" presStyleIdx="15" presStyleCnt="44"/>
      <dgm:spPr/>
    </dgm:pt>
    <dgm:pt modelId="{061DD639-0523-4059-AC96-9BC1404A1547}" type="pres">
      <dgm:prSet presAssocID="{5DFE7041-64CD-4760-B193-B2E903E9FDF0}" presName="ParentAccent6" presStyleLbl="alignNode1" presStyleIdx="16" presStyleCnt="44"/>
      <dgm:spPr/>
    </dgm:pt>
    <dgm:pt modelId="{731B3B3D-F944-423E-91DF-8F5E7B40FEC3}" type="pres">
      <dgm:prSet presAssocID="{5DFE7041-64CD-4760-B193-B2E903E9FDF0}" presName="ParentAccent7" presStyleLbl="alignNode1" presStyleIdx="17" presStyleCnt="44"/>
      <dgm:spPr/>
    </dgm:pt>
    <dgm:pt modelId="{89BECFE5-1067-4C12-ADDB-101EE677CAFC}" type="pres">
      <dgm:prSet presAssocID="{5DFE7041-64CD-4760-B193-B2E903E9FDF0}" presName="ParentAccent8" presStyleLbl="alignNode1" presStyleIdx="18" presStyleCnt="44"/>
      <dgm:spPr/>
    </dgm:pt>
    <dgm:pt modelId="{E65ED09C-F0B3-4362-AD01-BEC2A1D9B257}" type="pres">
      <dgm:prSet presAssocID="{5DFE7041-64CD-4760-B193-B2E903E9FDF0}" presName="ParentAccent9" presStyleLbl="alignNode1" presStyleIdx="19" presStyleCnt="44"/>
      <dgm:spPr/>
    </dgm:pt>
    <dgm:pt modelId="{CCE92286-0FCB-440A-842A-35F82A240912}" type="pres">
      <dgm:prSet presAssocID="{5DFE7041-64CD-4760-B193-B2E903E9FDF0}" presName="ParentAccent10" presStyleLbl="alignNode1" presStyleIdx="20" presStyleCnt="44"/>
      <dgm:spPr/>
    </dgm:pt>
    <dgm:pt modelId="{968A2591-839D-4495-A25A-903CF1B3C739}" type="pres">
      <dgm:prSet presAssocID="{5DFE7041-64CD-4760-B193-B2E903E9FDF0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8DF60-EBF7-4AD1-81DC-E998472E314B}" type="pres">
      <dgm:prSet presAssocID="{E36E7E50-E526-4846-97E0-C374C68560FB}" presName="sibTrans" presStyleCnt="0"/>
      <dgm:spPr/>
    </dgm:pt>
    <dgm:pt modelId="{76F76163-3BF0-4E47-8D40-DECE7152B4C1}" type="pres">
      <dgm:prSet presAssocID="{8D1E7F92-E18A-49CA-8614-94449D29F442}" presName="composite" presStyleCnt="0"/>
      <dgm:spPr/>
    </dgm:pt>
    <dgm:pt modelId="{643F303B-88BC-4A66-A644-03C5B6608C8D}" type="pres">
      <dgm:prSet presAssocID="{8D1E7F92-E18A-49CA-8614-94449D29F442}" presName="ParentAccent1" presStyleLbl="alignNode1" presStyleIdx="22" presStyleCnt="44"/>
      <dgm:spPr/>
    </dgm:pt>
    <dgm:pt modelId="{391D99CD-D47D-4E15-A480-D6E8119074AD}" type="pres">
      <dgm:prSet presAssocID="{8D1E7F92-E18A-49CA-8614-94449D29F442}" presName="ParentAccent2" presStyleLbl="alignNode1" presStyleIdx="23" presStyleCnt="44"/>
      <dgm:spPr/>
    </dgm:pt>
    <dgm:pt modelId="{B3A94B37-A243-4F69-B8CE-5000C9C2AC44}" type="pres">
      <dgm:prSet presAssocID="{8D1E7F92-E18A-49CA-8614-94449D29F442}" presName="ParentAccent3" presStyleLbl="alignNode1" presStyleIdx="24" presStyleCnt="44"/>
      <dgm:spPr/>
    </dgm:pt>
    <dgm:pt modelId="{A38FF715-C124-4E8F-A92C-C436BB76F086}" type="pres">
      <dgm:prSet presAssocID="{8D1E7F92-E18A-49CA-8614-94449D29F442}" presName="ParentAccent4" presStyleLbl="alignNode1" presStyleIdx="25" presStyleCnt="44"/>
      <dgm:spPr/>
    </dgm:pt>
    <dgm:pt modelId="{8916A2D8-A335-4A13-B9EB-9BE3402A7CDA}" type="pres">
      <dgm:prSet presAssocID="{8D1E7F92-E18A-49CA-8614-94449D29F442}" presName="ParentAccent5" presStyleLbl="alignNode1" presStyleIdx="26" presStyleCnt="44"/>
      <dgm:spPr/>
    </dgm:pt>
    <dgm:pt modelId="{F72DC989-E32D-47D2-8CB4-851F11351D2F}" type="pres">
      <dgm:prSet presAssocID="{8D1E7F92-E18A-49CA-8614-94449D29F442}" presName="ParentAccent6" presStyleLbl="alignNode1" presStyleIdx="27" presStyleCnt="44"/>
      <dgm:spPr/>
    </dgm:pt>
    <dgm:pt modelId="{8ECDDF56-2E88-4D5B-9A80-017A895C3E21}" type="pres">
      <dgm:prSet presAssocID="{8D1E7F92-E18A-49CA-8614-94449D29F442}" presName="ParentAccent7" presStyleLbl="alignNode1" presStyleIdx="28" presStyleCnt="44"/>
      <dgm:spPr/>
    </dgm:pt>
    <dgm:pt modelId="{1F4BA7A1-5188-40AA-896F-9A2D1308AB11}" type="pres">
      <dgm:prSet presAssocID="{8D1E7F92-E18A-49CA-8614-94449D29F442}" presName="ParentAccent8" presStyleLbl="alignNode1" presStyleIdx="29" presStyleCnt="44"/>
      <dgm:spPr/>
    </dgm:pt>
    <dgm:pt modelId="{C4C2CF30-9723-46EC-8004-51312B8195C8}" type="pres">
      <dgm:prSet presAssocID="{8D1E7F92-E18A-49CA-8614-94449D29F442}" presName="ParentAccent9" presStyleLbl="alignNode1" presStyleIdx="30" presStyleCnt="44"/>
      <dgm:spPr/>
    </dgm:pt>
    <dgm:pt modelId="{41762B40-7018-4F72-BFF0-8207F295D9D4}" type="pres">
      <dgm:prSet presAssocID="{8D1E7F92-E18A-49CA-8614-94449D29F442}" presName="ParentAccent10" presStyleLbl="alignNode1" presStyleIdx="31" presStyleCnt="44"/>
      <dgm:spPr/>
    </dgm:pt>
    <dgm:pt modelId="{30C04EBB-912C-4466-BA8A-D10343E7EAD5}" type="pres">
      <dgm:prSet presAssocID="{8D1E7F92-E18A-49CA-8614-94449D29F442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405ED-925E-47F3-8C6A-2AEC005963B7}" type="pres">
      <dgm:prSet presAssocID="{4B690F87-D05E-496D-A4E4-E8AB3AF7BE2C}" presName="sibTrans" presStyleCnt="0"/>
      <dgm:spPr/>
    </dgm:pt>
    <dgm:pt modelId="{5F7A7C8C-7B9D-4AFB-8A54-53455B38AE88}" type="pres">
      <dgm:prSet presAssocID="{0E5AF126-266B-49A0-BC34-79E9F8B6C9B4}" presName="composite" presStyleCnt="0"/>
      <dgm:spPr/>
    </dgm:pt>
    <dgm:pt modelId="{49D15EF7-E053-4329-9DDF-0D45F42AABB6}" type="pres">
      <dgm:prSet presAssocID="{0E5AF126-266B-49A0-BC34-79E9F8B6C9B4}" presName="ParentAccent1" presStyleLbl="alignNode1" presStyleIdx="33" presStyleCnt="44"/>
      <dgm:spPr/>
    </dgm:pt>
    <dgm:pt modelId="{453F461A-5886-4649-A3CC-67B276DB1563}" type="pres">
      <dgm:prSet presAssocID="{0E5AF126-266B-49A0-BC34-79E9F8B6C9B4}" presName="ParentAccent2" presStyleLbl="alignNode1" presStyleIdx="34" presStyleCnt="44"/>
      <dgm:spPr/>
    </dgm:pt>
    <dgm:pt modelId="{C6B988E4-2B5B-4515-A063-DF42DE6FC332}" type="pres">
      <dgm:prSet presAssocID="{0E5AF126-266B-49A0-BC34-79E9F8B6C9B4}" presName="ParentAccent3" presStyleLbl="alignNode1" presStyleIdx="35" presStyleCnt="44"/>
      <dgm:spPr/>
    </dgm:pt>
    <dgm:pt modelId="{F7CC20CC-43B9-4058-8681-D0E35BF37224}" type="pres">
      <dgm:prSet presAssocID="{0E5AF126-266B-49A0-BC34-79E9F8B6C9B4}" presName="ParentAccent4" presStyleLbl="alignNode1" presStyleIdx="36" presStyleCnt="44"/>
      <dgm:spPr/>
    </dgm:pt>
    <dgm:pt modelId="{2504F7ED-FF54-4858-B951-8B021E5ACED1}" type="pres">
      <dgm:prSet presAssocID="{0E5AF126-266B-49A0-BC34-79E9F8B6C9B4}" presName="ParentAccent5" presStyleLbl="alignNode1" presStyleIdx="37" presStyleCnt="44"/>
      <dgm:spPr/>
    </dgm:pt>
    <dgm:pt modelId="{0816C871-C733-4874-AC31-0678CEADF744}" type="pres">
      <dgm:prSet presAssocID="{0E5AF126-266B-49A0-BC34-79E9F8B6C9B4}" presName="ParentAccent6" presStyleLbl="alignNode1" presStyleIdx="38" presStyleCnt="44"/>
      <dgm:spPr/>
    </dgm:pt>
    <dgm:pt modelId="{D3B08B7F-8DBA-4043-92F4-1960E8EE4277}" type="pres">
      <dgm:prSet presAssocID="{0E5AF126-266B-49A0-BC34-79E9F8B6C9B4}" presName="ParentAccent7" presStyleLbl="alignNode1" presStyleIdx="39" presStyleCnt="44"/>
      <dgm:spPr/>
    </dgm:pt>
    <dgm:pt modelId="{9922F045-CDB0-4C0B-9B42-143668F57144}" type="pres">
      <dgm:prSet presAssocID="{0E5AF126-266B-49A0-BC34-79E9F8B6C9B4}" presName="ParentAccent8" presStyleLbl="alignNode1" presStyleIdx="40" presStyleCnt="44"/>
      <dgm:spPr/>
    </dgm:pt>
    <dgm:pt modelId="{766B9B9C-5503-40D1-B607-882A235DD3AC}" type="pres">
      <dgm:prSet presAssocID="{0E5AF126-266B-49A0-BC34-79E9F8B6C9B4}" presName="ParentAccent9" presStyleLbl="alignNode1" presStyleIdx="41" presStyleCnt="44"/>
      <dgm:spPr/>
    </dgm:pt>
    <dgm:pt modelId="{581B064D-A1C7-42E0-9090-93E81F4671F0}" type="pres">
      <dgm:prSet presAssocID="{0E5AF126-266B-49A0-BC34-79E9F8B6C9B4}" presName="ParentAccent10" presStyleLbl="alignNode1" presStyleIdx="42" presStyleCnt="44"/>
      <dgm:spPr/>
    </dgm:pt>
    <dgm:pt modelId="{76DDAC51-7449-4138-AB8E-F0CA76C9CA51}" type="pres">
      <dgm:prSet presAssocID="{0E5AF126-266B-49A0-BC34-79E9F8B6C9B4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6A4F62-2319-4092-9F47-AC0BC7097D41}" type="presOf" srcId="{8D1E7F92-E18A-49CA-8614-94449D29F442}" destId="{30C04EBB-912C-4466-BA8A-D10343E7EAD5}" srcOrd="0" destOrd="0" presId="urn:microsoft.com/office/officeart/2011/layout/ConvergingText"/>
    <dgm:cxn modelId="{A8A01BC3-ED26-4A7C-B8FD-15AA90699839}" type="presOf" srcId="{37499271-77BF-46E3-AE26-4989E572BD64}" destId="{33886E2D-CD97-4D59-9E3A-4F47900665F5}" srcOrd="0" destOrd="0" presId="urn:microsoft.com/office/officeart/2011/layout/ConvergingText"/>
    <dgm:cxn modelId="{0B3F6E86-FCEA-422F-9B1E-794050404810}" type="presOf" srcId="{EBC3019B-26FD-4B78-A63D-7A8CDF328381}" destId="{D5BC0135-0B48-4962-B2A3-8454F7DF557D}" srcOrd="0" destOrd="0" presId="urn:microsoft.com/office/officeart/2011/layout/ConvergingText"/>
    <dgm:cxn modelId="{7816A67B-A858-4CCF-9ED1-AA717ED8C29C}" type="presOf" srcId="{0E5AF126-266B-49A0-BC34-79E9F8B6C9B4}" destId="{76DDAC51-7449-4138-AB8E-F0CA76C9CA51}" srcOrd="0" destOrd="0" presId="urn:microsoft.com/office/officeart/2011/layout/ConvergingText"/>
    <dgm:cxn modelId="{CD20A5B3-E947-4642-999A-EB7A4B5D67EF}" srcId="{37499271-77BF-46E3-AE26-4989E572BD64}" destId="{5DFE7041-64CD-4760-B193-B2E903E9FDF0}" srcOrd="1" destOrd="0" parTransId="{97574B54-554A-4046-BE0C-6FF7C41C8779}" sibTransId="{E36E7E50-E526-4846-97E0-C374C68560FB}"/>
    <dgm:cxn modelId="{175F6B32-47C0-48B5-A91A-E051C45F3FEA}" srcId="{37499271-77BF-46E3-AE26-4989E572BD64}" destId="{EBC3019B-26FD-4B78-A63D-7A8CDF328381}" srcOrd="0" destOrd="0" parTransId="{4B31354C-01C2-45AD-A8B9-332CA230E341}" sibTransId="{351A0F33-B004-469E-A4AB-17403C876DFC}"/>
    <dgm:cxn modelId="{306D06CE-A11F-4877-99A4-BAD868ABA6D3}" type="presOf" srcId="{5DFE7041-64CD-4760-B193-B2E903E9FDF0}" destId="{968A2591-839D-4495-A25A-903CF1B3C739}" srcOrd="0" destOrd="0" presId="urn:microsoft.com/office/officeart/2011/layout/ConvergingText"/>
    <dgm:cxn modelId="{7E337FF8-D32F-4827-A5E0-5B7651553BD3}" srcId="{37499271-77BF-46E3-AE26-4989E572BD64}" destId="{0E5AF126-266B-49A0-BC34-79E9F8B6C9B4}" srcOrd="3" destOrd="0" parTransId="{F487681A-1B5E-41D8-A182-EC1044F8EC93}" sibTransId="{4C4ED0C1-FC53-4CDB-BED8-F93A3568FB02}"/>
    <dgm:cxn modelId="{233AF752-B97D-42C7-9024-294A0BE02825}" srcId="{37499271-77BF-46E3-AE26-4989E572BD64}" destId="{8D1E7F92-E18A-49CA-8614-94449D29F442}" srcOrd="2" destOrd="0" parTransId="{93256F86-8AB1-417F-84B5-3BB1F1398688}" sibTransId="{4B690F87-D05E-496D-A4E4-E8AB3AF7BE2C}"/>
    <dgm:cxn modelId="{E2C9CFD0-78B7-4DC0-BA38-4E32CF5E0543}" type="presParOf" srcId="{33886E2D-CD97-4D59-9E3A-4F47900665F5}" destId="{0F326C86-D043-4599-A3BC-800FDE76963B}" srcOrd="0" destOrd="0" presId="urn:microsoft.com/office/officeart/2011/layout/ConvergingText"/>
    <dgm:cxn modelId="{7352ADFF-24D6-4992-A596-0C6B33F27930}" type="presParOf" srcId="{0F326C86-D043-4599-A3BC-800FDE76963B}" destId="{FA94090E-A156-495A-9C0E-FBBBF9895058}" srcOrd="0" destOrd="0" presId="urn:microsoft.com/office/officeart/2011/layout/ConvergingText"/>
    <dgm:cxn modelId="{D10EB541-F6B3-47A2-A5E0-BCFF50192D82}" type="presParOf" srcId="{0F326C86-D043-4599-A3BC-800FDE76963B}" destId="{265539DA-798B-4A7E-97AA-E217B34E98F7}" srcOrd="1" destOrd="0" presId="urn:microsoft.com/office/officeart/2011/layout/ConvergingText"/>
    <dgm:cxn modelId="{DAA7C76B-30FD-4FF1-955A-D3002D0EF406}" type="presParOf" srcId="{0F326C86-D043-4599-A3BC-800FDE76963B}" destId="{F4FAF159-0300-452C-A208-E6AA8CF4CB5A}" srcOrd="2" destOrd="0" presId="urn:microsoft.com/office/officeart/2011/layout/ConvergingText"/>
    <dgm:cxn modelId="{64FA538B-908D-4E2B-9304-E3B6D6430070}" type="presParOf" srcId="{0F326C86-D043-4599-A3BC-800FDE76963B}" destId="{06EC32C1-3BBB-4819-96BC-C25FEA6B535F}" srcOrd="3" destOrd="0" presId="urn:microsoft.com/office/officeart/2011/layout/ConvergingText"/>
    <dgm:cxn modelId="{EEAE5011-65B4-4788-A46B-E4EABCCC9636}" type="presParOf" srcId="{0F326C86-D043-4599-A3BC-800FDE76963B}" destId="{0F6E40A2-3619-4323-96E5-3D0FD7A9B971}" srcOrd="4" destOrd="0" presId="urn:microsoft.com/office/officeart/2011/layout/ConvergingText"/>
    <dgm:cxn modelId="{7ACEBAB5-C048-4762-A467-FFA710DEA2D5}" type="presParOf" srcId="{0F326C86-D043-4599-A3BC-800FDE76963B}" destId="{EF527641-7BB2-454C-837B-5655378C5D2E}" srcOrd="5" destOrd="0" presId="urn:microsoft.com/office/officeart/2011/layout/ConvergingText"/>
    <dgm:cxn modelId="{C669F0BF-AA1E-4FF1-8ECA-4C3204220CD2}" type="presParOf" srcId="{0F326C86-D043-4599-A3BC-800FDE76963B}" destId="{7A4C9F90-2198-42AF-A17C-2EA7E0240FE3}" srcOrd="6" destOrd="0" presId="urn:microsoft.com/office/officeart/2011/layout/ConvergingText"/>
    <dgm:cxn modelId="{41F640E8-4984-4B77-8419-4348989F96B3}" type="presParOf" srcId="{0F326C86-D043-4599-A3BC-800FDE76963B}" destId="{BC77516C-A841-4D5E-A901-0BEF4C3A7C77}" srcOrd="7" destOrd="0" presId="urn:microsoft.com/office/officeart/2011/layout/ConvergingText"/>
    <dgm:cxn modelId="{A4EA23F6-EF8C-4BC4-8208-803F2B96D0E9}" type="presParOf" srcId="{0F326C86-D043-4599-A3BC-800FDE76963B}" destId="{29C05E39-D366-4A40-BA2D-3FC4173D2327}" srcOrd="8" destOrd="0" presId="urn:microsoft.com/office/officeart/2011/layout/ConvergingText"/>
    <dgm:cxn modelId="{CE1F0ED3-F0B2-44B4-8C53-747DC670C9B1}" type="presParOf" srcId="{0F326C86-D043-4599-A3BC-800FDE76963B}" destId="{2000B691-FDFB-4944-867A-6920C69D6DFB}" srcOrd="9" destOrd="0" presId="urn:microsoft.com/office/officeart/2011/layout/ConvergingText"/>
    <dgm:cxn modelId="{053374AE-9F69-44A1-9C13-BB653A16B582}" type="presParOf" srcId="{0F326C86-D043-4599-A3BC-800FDE76963B}" destId="{D5BC0135-0B48-4962-B2A3-8454F7DF557D}" srcOrd="10" destOrd="0" presId="urn:microsoft.com/office/officeart/2011/layout/ConvergingText"/>
    <dgm:cxn modelId="{D9BD8BB2-2C1E-4FCD-8D89-BF01B7337414}" type="presParOf" srcId="{33886E2D-CD97-4D59-9E3A-4F47900665F5}" destId="{C425AF6B-13B7-4D4C-BEB4-EAB2568BF138}" srcOrd="1" destOrd="0" presId="urn:microsoft.com/office/officeart/2011/layout/ConvergingText"/>
    <dgm:cxn modelId="{93F29673-DA0C-4912-B9FA-90CF448DA2D2}" type="presParOf" srcId="{33886E2D-CD97-4D59-9E3A-4F47900665F5}" destId="{F65A4CE9-26D9-416F-8800-056F7EF6F992}" srcOrd="2" destOrd="0" presId="urn:microsoft.com/office/officeart/2011/layout/ConvergingText"/>
    <dgm:cxn modelId="{38E81889-CB02-4B38-9F1C-2D0E1AC97069}" type="presParOf" srcId="{F65A4CE9-26D9-416F-8800-056F7EF6F992}" destId="{901AA878-E36E-45F7-A9B4-87B50AE5B422}" srcOrd="0" destOrd="0" presId="urn:microsoft.com/office/officeart/2011/layout/ConvergingText"/>
    <dgm:cxn modelId="{67617115-5492-4475-92E3-A682CA499E63}" type="presParOf" srcId="{F65A4CE9-26D9-416F-8800-056F7EF6F992}" destId="{1D20A859-0E8C-4EE5-85BC-D2A536603A0C}" srcOrd="1" destOrd="0" presId="urn:microsoft.com/office/officeart/2011/layout/ConvergingText"/>
    <dgm:cxn modelId="{A5F03DA4-0433-4A1C-AC62-99A3BF5B4B54}" type="presParOf" srcId="{F65A4CE9-26D9-416F-8800-056F7EF6F992}" destId="{749A42EC-93B4-4695-A055-E7FFC1EDFCCC}" srcOrd="2" destOrd="0" presId="urn:microsoft.com/office/officeart/2011/layout/ConvergingText"/>
    <dgm:cxn modelId="{C1087AE8-B031-40EE-A22B-BC4F9C2B71ED}" type="presParOf" srcId="{F65A4CE9-26D9-416F-8800-056F7EF6F992}" destId="{509119B0-DFC6-43DC-BA0F-EE91D730664A}" srcOrd="3" destOrd="0" presId="urn:microsoft.com/office/officeart/2011/layout/ConvergingText"/>
    <dgm:cxn modelId="{51359178-C512-45C3-A48F-575E47B83B5B}" type="presParOf" srcId="{F65A4CE9-26D9-416F-8800-056F7EF6F992}" destId="{9B299CCE-46F0-4600-914E-DDBB6D19376D}" srcOrd="4" destOrd="0" presId="urn:microsoft.com/office/officeart/2011/layout/ConvergingText"/>
    <dgm:cxn modelId="{3CC6B946-785B-4B54-A268-D0C9E0BC509A}" type="presParOf" srcId="{F65A4CE9-26D9-416F-8800-056F7EF6F992}" destId="{061DD639-0523-4059-AC96-9BC1404A1547}" srcOrd="5" destOrd="0" presId="urn:microsoft.com/office/officeart/2011/layout/ConvergingText"/>
    <dgm:cxn modelId="{DDA36A83-AE01-4E85-8D1E-A65A3CB3EF50}" type="presParOf" srcId="{F65A4CE9-26D9-416F-8800-056F7EF6F992}" destId="{731B3B3D-F944-423E-91DF-8F5E7B40FEC3}" srcOrd="6" destOrd="0" presId="urn:microsoft.com/office/officeart/2011/layout/ConvergingText"/>
    <dgm:cxn modelId="{91F71330-47F6-402C-9310-C9F65ED65C8C}" type="presParOf" srcId="{F65A4CE9-26D9-416F-8800-056F7EF6F992}" destId="{89BECFE5-1067-4C12-ADDB-101EE677CAFC}" srcOrd="7" destOrd="0" presId="urn:microsoft.com/office/officeart/2011/layout/ConvergingText"/>
    <dgm:cxn modelId="{CD51AF40-59FF-4EF1-9202-DDF00EE42B2B}" type="presParOf" srcId="{F65A4CE9-26D9-416F-8800-056F7EF6F992}" destId="{E65ED09C-F0B3-4362-AD01-BEC2A1D9B257}" srcOrd="8" destOrd="0" presId="urn:microsoft.com/office/officeart/2011/layout/ConvergingText"/>
    <dgm:cxn modelId="{AD05893A-0F6E-466C-9DB7-849D917AB040}" type="presParOf" srcId="{F65A4CE9-26D9-416F-8800-056F7EF6F992}" destId="{CCE92286-0FCB-440A-842A-35F82A240912}" srcOrd="9" destOrd="0" presId="urn:microsoft.com/office/officeart/2011/layout/ConvergingText"/>
    <dgm:cxn modelId="{BA41E140-0518-45F3-8F27-B253EE07DF91}" type="presParOf" srcId="{F65A4CE9-26D9-416F-8800-056F7EF6F992}" destId="{968A2591-839D-4495-A25A-903CF1B3C739}" srcOrd="10" destOrd="0" presId="urn:microsoft.com/office/officeart/2011/layout/ConvergingText"/>
    <dgm:cxn modelId="{723D12C1-E7FF-4E44-8754-EDD73D07E172}" type="presParOf" srcId="{33886E2D-CD97-4D59-9E3A-4F47900665F5}" destId="{B958DF60-EBF7-4AD1-81DC-E998472E314B}" srcOrd="3" destOrd="0" presId="urn:microsoft.com/office/officeart/2011/layout/ConvergingText"/>
    <dgm:cxn modelId="{1B945FCB-3846-49BB-9AC9-53F26644266F}" type="presParOf" srcId="{33886E2D-CD97-4D59-9E3A-4F47900665F5}" destId="{76F76163-3BF0-4E47-8D40-DECE7152B4C1}" srcOrd="4" destOrd="0" presId="urn:microsoft.com/office/officeart/2011/layout/ConvergingText"/>
    <dgm:cxn modelId="{1FC1AD27-89A8-46EC-9D6D-82D8B02BD1A2}" type="presParOf" srcId="{76F76163-3BF0-4E47-8D40-DECE7152B4C1}" destId="{643F303B-88BC-4A66-A644-03C5B6608C8D}" srcOrd="0" destOrd="0" presId="urn:microsoft.com/office/officeart/2011/layout/ConvergingText"/>
    <dgm:cxn modelId="{6A32D6DF-5F37-403F-9852-DB941A365565}" type="presParOf" srcId="{76F76163-3BF0-4E47-8D40-DECE7152B4C1}" destId="{391D99CD-D47D-4E15-A480-D6E8119074AD}" srcOrd="1" destOrd="0" presId="urn:microsoft.com/office/officeart/2011/layout/ConvergingText"/>
    <dgm:cxn modelId="{C00F5155-3C04-4800-B535-AEF9DCBF7954}" type="presParOf" srcId="{76F76163-3BF0-4E47-8D40-DECE7152B4C1}" destId="{B3A94B37-A243-4F69-B8CE-5000C9C2AC44}" srcOrd="2" destOrd="0" presId="urn:microsoft.com/office/officeart/2011/layout/ConvergingText"/>
    <dgm:cxn modelId="{A90C8039-2A78-4036-9187-7BAAE5313631}" type="presParOf" srcId="{76F76163-3BF0-4E47-8D40-DECE7152B4C1}" destId="{A38FF715-C124-4E8F-A92C-C436BB76F086}" srcOrd="3" destOrd="0" presId="urn:microsoft.com/office/officeart/2011/layout/ConvergingText"/>
    <dgm:cxn modelId="{10052D93-82D3-4590-A466-F32813B161C2}" type="presParOf" srcId="{76F76163-3BF0-4E47-8D40-DECE7152B4C1}" destId="{8916A2D8-A335-4A13-B9EB-9BE3402A7CDA}" srcOrd="4" destOrd="0" presId="urn:microsoft.com/office/officeart/2011/layout/ConvergingText"/>
    <dgm:cxn modelId="{0806C75F-828F-4187-B4CB-D275D528C26B}" type="presParOf" srcId="{76F76163-3BF0-4E47-8D40-DECE7152B4C1}" destId="{F72DC989-E32D-47D2-8CB4-851F11351D2F}" srcOrd="5" destOrd="0" presId="urn:microsoft.com/office/officeart/2011/layout/ConvergingText"/>
    <dgm:cxn modelId="{E247FE74-5713-4549-995E-0A9EE3535FFF}" type="presParOf" srcId="{76F76163-3BF0-4E47-8D40-DECE7152B4C1}" destId="{8ECDDF56-2E88-4D5B-9A80-017A895C3E21}" srcOrd="6" destOrd="0" presId="urn:microsoft.com/office/officeart/2011/layout/ConvergingText"/>
    <dgm:cxn modelId="{EE64C311-7FD8-4E7B-AE69-81F44A1F93B6}" type="presParOf" srcId="{76F76163-3BF0-4E47-8D40-DECE7152B4C1}" destId="{1F4BA7A1-5188-40AA-896F-9A2D1308AB11}" srcOrd="7" destOrd="0" presId="urn:microsoft.com/office/officeart/2011/layout/ConvergingText"/>
    <dgm:cxn modelId="{5DB53FD3-0966-4A12-A51D-5CC46A88028B}" type="presParOf" srcId="{76F76163-3BF0-4E47-8D40-DECE7152B4C1}" destId="{C4C2CF30-9723-46EC-8004-51312B8195C8}" srcOrd="8" destOrd="0" presId="urn:microsoft.com/office/officeart/2011/layout/ConvergingText"/>
    <dgm:cxn modelId="{93D78CAC-F99D-496E-B6B8-6AB64E1A8F2C}" type="presParOf" srcId="{76F76163-3BF0-4E47-8D40-DECE7152B4C1}" destId="{41762B40-7018-4F72-BFF0-8207F295D9D4}" srcOrd="9" destOrd="0" presId="urn:microsoft.com/office/officeart/2011/layout/ConvergingText"/>
    <dgm:cxn modelId="{060F333A-2C22-4A3D-B708-5BACFAC90ABC}" type="presParOf" srcId="{76F76163-3BF0-4E47-8D40-DECE7152B4C1}" destId="{30C04EBB-912C-4466-BA8A-D10343E7EAD5}" srcOrd="10" destOrd="0" presId="urn:microsoft.com/office/officeart/2011/layout/ConvergingText"/>
    <dgm:cxn modelId="{FDD1557E-76EE-4DCE-9FDD-542B55E782C9}" type="presParOf" srcId="{33886E2D-CD97-4D59-9E3A-4F47900665F5}" destId="{49B405ED-925E-47F3-8C6A-2AEC005963B7}" srcOrd="5" destOrd="0" presId="urn:microsoft.com/office/officeart/2011/layout/ConvergingText"/>
    <dgm:cxn modelId="{185C94D2-2022-4A2C-9D2E-4E5977853F34}" type="presParOf" srcId="{33886E2D-CD97-4D59-9E3A-4F47900665F5}" destId="{5F7A7C8C-7B9D-4AFB-8A54-53455B38AE88}" srcOrd="6" destOrd="0" presId="urn:microsoft.com/office/officeart/2011/layout/ConvergingText"/>
    <dgm:cxn modelId="{D0D64E7F-3BCD-4106-BE84-1285BD213A9A}" type="presParOf" srcId="{5F7A7C8C-7B9D-4AFB-8A54-53455B38AE88}" destId="{49D15EF7-E053-4329-9DDF-0D45F42AABB6}" srcOrd="0" destOrd="0" presId="urn:microsoft.com/office/officeart/2011/layout/ConvergingText"/>
    <dgm:cxn modelId="{0F4C44C5-0DC0-43C6-8406-57FAD95697F7}" type="presParOf" srcId="{5F7A7C8C-7B9D-4AFB-8A54-53455B38AE88}" destId="{453F461A-5886-4649-A3CC-67B276DB1563}" srcOrd="1" destOrd="0" presId="urn:microsoft.com/office/officeart/2011/layout/ConvergingText"/>
    <dgm:cxn modelId="{CE997AB9-5059-4792-B2D8-DBAA12BDB31A}" type="presParOf" srcId="{5F7A7C8C-7B9D-4AFB-8A54-53455B38AE88}" destId="{C6B988E4-2B5B-4515-A063-DF42DE6FC332}" srcOrd="2" destOrd="0" presId="urn:microsoft.com/office/officeart/2011/layout/ConvergingText"/>
    <dgm:cxn modelId="{90003809-26F6-40D4-9BAB-79FA1E307799}" type="presParOf" srcId="{5F7A7C8C-7B9D-4AFB-8A54-53455B38AE88}" destId="{F7CC20CC-43B9-4058-8681-D0E35BF37224}" srcOrd="3" destOrd="0" presId="urn:microsoft.com/office/officeart/2011/layout/ConvergingText"/>
    <dgm:cxn modelId="{F24DD381-193F-4573-80D3-21D484F9B241}" type="presParOf" srcId="{5F7A7C8C-7B9D-4AFB-8A54-53455B38AE88}" destId="{2504F7ED-FF54-4858-B951-8B021E5ACED1}" srcOrd="4" destOrd="0" presId="urn:microsoft.com/office/officeart/2011/layout/ConvergingText"/>
    <dgm:cxn modelId="{1A49D70D-7A5D-4C7E-9C46-4B4D31D3232C}" type="presParOf" srcId="{5F7A7C8C-7B9D-4AFB-8A54-53455B38AE88}" destId="{0816C871-C733-4874-AC31-0678CEADF744}" srcOrd="5" destOrd="0" presId="urn:microsoft.com/office/officeart/2011/layout/ConvergingText"/>
    <dgm:cxn modelId="{69537421-57E3-4400-BB01-D0731C53E43B}" type="presParOf" srcId="{5F7A7C8C-7B9D-4AFB-8A54-53455B38AE88}" destId="{D3B08B7F-8DBA-4043-92F4-1960E8EE4277}" srcOrd="6" destOrd="0" presId="urn:microsoft.com/office/officeart/2011/layout/ConvergingText"/>
    <dgm:cxn modelId="{FC4B2AEB-A899-4E76-99D5-102F46BC9939}" type="presParOf" srcId="{5F7A7C8C-7B9D-4AFB-8A54-53455B38AE88}" destId="{9922F045-CDB0-4C0B-9B42-143668F57144}" srcOrd="7" destOrd="0" presId="urn:microsoft.com/office/officeart/2011/layout/ConvergingText"/>
    <dgm:cxn modelId="{1EAA814F-D740-4079-AF3D-AE0B4189711B}" type="presParOf" srcId="{5F7A7C8C-7B9D-4AFB-8A54-53455B38AE88}" destId="{766B9B9C-5503-40D1-B607-882A235DD3AC}" srcOrd="8" destOrd="0" presId="urn:microsoft.com/office/officeart/2011/layout/ConvergingText"/>
    <dgm:cxn modelId="{B9C0ED69-DFB7-4EEC-BA11-DA84932AE80B}" type="presParOf" srcId="{5F7A7C8C-7B9D-4AFB-8A54-53455B38AE88}" destId="{581B064D-A1C7-42E0-9090-93E81F4671F0}" srcOrd="9" destOrd="0" presId="urn:microsoft.com/office/officeart/2011/layout/ConvergingText"/>
    <dgm:cxn modelId="{F3892FFB-0486-4CB0-86A5-BD4B93029795}" type="presParOf" srcId="{5F7A7C8C-7B9D-4AFB-8A54-53455B38AE88}" destId="{76DDAC51-7449-4138-AB8E-F0CA76C9CA51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9301785-47DD-4E39-B39E-145447081061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7230E8F-DF25-447F-B6EE-58886D259994}">
      <dgm:prSet/>
      <dgm:spPr/>
      <dgm:t>
        <a:bodyPr/>
        <a:lstStyle/>
        <a:p>
          <a:pPr rtl="0"/>
          <a:r>
            <a:rPr lang="en-US" b="0" dirty="0" smtClean="0"/>
            <a:t>TECHNOLOGIES LEARNT</a:t>
          </a:r>
          <a:endParaRPr lang="en-US" dirty="0"/>
        </a:p>
      </dgm:t>
    </dgm:pt>
    <dgm:pt modelId="{3E362293-A41D-45F3-AFA7-F617B1ECA7FC}" type="parTrans" cxnId="{D45C4878-960A-4785-BC85-1E71697601AA}">
      <dgm:prSet/>
      <dgm:spPr/>
      <dgm:t>
        <a:bodyPr/>
        <a:lstStyle/>
        <a:p>
          <a:endParaRPr lang="en-US"/>
        </a:p>
      </dgm:t>
    </dgm:pt>
    <dgm:pt modelId="{F89F9537-38FD-452D-BDED-238AA4F09ECE}" type="sibTrans" cxnId="{D45C4878-960A-4785-BC85-1E71697601AA}">
      <dgm:prSet/>
      <dgm:spPr/>
      <dgm:t>
        <a:bodyPr/>
        <a:lstStyle/>
        <a:p>
          <a:endParaRPr lang="en-US"/>
        </a:p>
      </dgm:t>
    </dgm:pt>
    <dgm:pt modelId="{9D566056-0F47-4AF0-AAE2-036663C47E2B}">
      <dgm:prSet/>
      <dgm:spPr/>
      <dgm:t>
        <a:bodyPr/>
        <a:lstStyle/>
        <a:p>
          <a:pPr rtl="0"/>
          <a:r>
            <a:rPr lang="en-US" b="0" smtClean="0"/>
            <a:t>CHALLENGES FACED</a:t>
          </a:r>
          <a:endParaRPr lang="en-US"/>
        </a:p>
      </dgm:t>
    </dgm:pt>
    <dgm:pt modelId="{EAFBE834-223C-43F8-8349-26C302582F38}" type="parTrans" cxnId="{158D6FE0-1DF6-4945-9F83-FF3F32C9E67F}">
      <dgm:prSet/>
      <dgm:spPr/>
      <dgm:t>
        <a:bodyPr/>
        <a:lstStyle/>
        <a:p>
          <a:endParaRPr lang="en-US"/>
        </a:p>
      </dgm:t>
    </dgm:pt>
    <dgm:pt modelId="{72DBF2D2-7280-4364-B4EB-26F81F7C8941}" type="sibTrans" cxnId="{158D6FE0-1DF6-4945-9F83-FF3F32C9E67F}">
      <dgm:prSet/>
      <dgm:spPr/>
      <dgm:t>
        <a:bodyPr/>
        <a:lstStyle/>
        <a:p>
          <a:endParaRPr lang="en-US"/>
        </a:p>
      </dgm:t>
    </dgm:pt>
    <dgm:pt modelId="{A1524EF5-CB4E-49D0-B85C-9BC1FA60C9AD}">
      <dgm:prSet/>
      <dgm:spPr/>
      <dgm:t>
        <a:bodyPr/>
        <a:lstStyle/>
        <a:p>
          <a:pPr rtl="0"/>
          <a:r>
            <a:rPr lang="en-US" b="0" smtClean="0"/>
            <a:t>WORK METHODOLIGIES</a:t>
          </a:r>
          <a:endParaRPr lang="en-US"/>
        </a:p>
      </dgm:t>
    </dgm:pt>
    <dgm:pt modelId="{231CA5AF-BAB3-4145-9502-F6E302AE9977}" type="parTrans" cxnId="{B975F7DE-CCAE-491B-A01D-4B968737C206}">
      <dgm:prSet/>
      <dgm:spPr/>
      <dgm:t>
        <a:bodyPr/>
        <a:lstStyle/>
        <a:p>
          <a:endParaRPr lang="en-US"/>
        </a:p>
      </dgm:t>
    </dgm:pt>
    <dgm:pt modelId="{1F04405F-6FA6-4896-BA81-68D0F0305CA7}" type="sibTrans" cxnId="{B975F7DE-CCAE-491B-A01D-4B968737C206}">
      <dgm:prSet/>
      <dgm:spPr/>
      <dgm:t>
        <a:bodyPr/>
        <a:lstStyle/>
        <a:p>
          <a:endParaRPr lang="en-US"/>
        </a:p>
      </dgm:t>
    </dgm:pt>
    <dgm:pt modelId="{58B55A1D-F4AF-4593-92EE-E27B62D92D9F}" type="pres">
      <dgm:prSet presAssocID="{19301785-47DD-4E39-B39E-145447081061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14D0115A-B8A2-4897-A2A2-D2CD4C582618}" type="pres">
      <dgm:prSet presAssocID="{A1524EF5-CB4E-49D0-B85C-9BC1FA60C9AD}" presName="Accent3" presStyleCnt="0"/>
      <dgm:spPr/>
    </dgm:pt>
    <dgm:pt modelId="{4E8EAAFB-E65E-4C87-9323-373F681F4557}" type="pres">
      <dgm:prSet presAssocID="{A1524EF5-CB4E-49D0-B85C-9BC1FA60C9AD}" presName="Accent" presStyleLbl="node1" presStyleIdx="0" presStyleCnt="3"/>
      <dgm:spPr/>
    </dgm:pt>
    <dgm:pt modelId="{0F0BFD60-B396-4A59-98A0-19558A6E1C73}" type="pres">
      <dgm:prSet presAssocID="{A1524EF5-CB4E-49D0-B85C-9BC1FA60C9AD}" presName="ParentBackground3" presStyleCnt="0"/>
      <dgm:spPr/>
    </dgm:pt>
    <dgm:pt modelId="{715A1231-00D5-4F9D-BB50-EE4817246089}" type="pres">
      <dgm:prSet presAssocID="{A1524EF5-CB4E-49D0-B85C-9BC1FA60C9AD}" presName="ParentBackground" presStyleLbl="fgAcc1" presStyleIdx="0" presStyleCnt="3"/>
      <dgm:spPr/>
      <dgm:t>
        <a:bodyPr/>
        <a:lstStyle/>
        <a:p>
          <a:endParaRPr lang="en-US"/>
        </a:p>
      </dgm:t>
    </dgm:pt>
    <dgm:pt modelId="{1484FB9C-25A0-40AC-AD74-92955AF6BAA5}" type="pres">
      <dgm:prSet presAssocID="{A1524EF5-CB4E-49D0-B85C-9BC1FA60C9A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AC773B-55A6-4833-B165-185B207B5E67}" type="pres">
      <dgm:prSet presAssocID="{9D566056-0F47-4AF0-AAE2-036663C47E2B}" presName="Accent2" presStyleCnt="0"/>
      <dgm:spPr/>
    </dgm:pt>
    <dgm:pt modelId="{F4B60C77-BF6A-40EF-A7E2-19A41F541640}" type="pres">
      <dgm:prSet presAssocID="{9D566056-0F47-4AF0-AAE2-036663C47E2B}" presName="Accent" presStyleLbl="node1" presStyleIdx="1" presStyleCnt="3"/>
      <dgm:spPr/>
    </dgm:pt>
    <dgm:pt modelId="{6330102F-D7D8-4CEA-838F-0BF1999AC3A1}" type="pres">
      <dgm:prSet presAssocID="{9D566056-0F47-4AF0-AAE2-036663C47E2B}" presName="ParentBackground2" presStyleCnt="0"/>
      <dgm:spPr/>
    </dgm:pt>
    <dgm:pt modelId="{FD887E3C-1805-4965-BDBF-0A227A936207}" type="pres">
      <dgm:prSet presAssocID="{9D566056-0F47-4AF0-AAE2-036663C47E2B}" presName="ParentBackground" presStyleLbl="fgAcc1" presStyleIdx="1" presStyleCnt="3"/>
      <dgm:spPr/>
      <dgm:t>
        <a:bodyPr/>
        <a:lstStyle/>
        <a:p>
          <a:endParaRPr lang="en-US"/>
        </a:p>
      </dgm:t>
    </dgm:pt>
    <dgm:pt modelId="{58696281-3F85-4DEA-9CE8-2164EBAB3F24}" type="pres">
      <dgm:prSet presAssocID="{9D566056-0F47-4AF0-AAE2-036663C47E2B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66B6FA-7FE7-43A9-9E46-BB0D27C577F3}" type="pres">
      <dgm:prSet presAssocID="{D7230E8F-DF25-447F-B6EE-58886D259994}" presName="Accent1" presStyleCnt="0"/>
      <dgm:spPr/>
    </dgm:pt>
    <dgm:pt modelId="{F3E718F3-9B7C-4386-A5F7-2D1718008334}" type="pres">
      <dgm:prSet presAssocID="{D7230E8F-DF25-447F-B6EE-58886D259994}" presName="Accent" presStyleLbl="node1" presStyleIdx="2" presStyleCnt="3"/>
      <dgm:spPr/>
    </dgm:pt>
    <dgm:pt modelId="{E3FAF936-499B-499D-8A60-B9E0025470B6}" type="pres">
      <dgm:prSet presAssocID="{D7230E8F-DF25-447F-B6EE-58886D259994}" presName="ParentBackground1" presStyleCnt="0"/>
      <dgm:spPr/>
    </dgm:pt>
    <dgm:pt modelId="{9A22D2B9-B56B-4D83-9080-FF688DEBABF6}" type="pres">
      <dgm:prSet presAssocID="{D7230E8F-DF25-447F-B6EE-58886D259994}" presName="ParentBackground" presStyleLbl="fgAcc1" presStyleIdx="2" presStyleCnt="3"/>
      <dgm:spPr/>
      <dgm:t>
        <a:bodyPr/>
        <a:lstStyle/>
        <a:p>
          <a:endParaRPr lang="en-US"/>
        </a:p>
      </dgm:t>
    </dgm:pt>
    <dgm:pt modelId="{E6A59E42-7F1B-4964-9A91-533940739974}" type="pres">
      <dgm:prSet presAssocID="{D7230E8F-DF25-447F-B6EE-58886D25999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63DA5D-7733-4EA3-AB59-9ABA01F61CBA}" type="presOf" srcId="{9D566056-0F47-4AF0-AAE2-036663C47E2B}" destId="{58696281-3F85-4DEA-9CE8-2164EBAB3F24}" srcOrd="1" destOrd="0" presId="urn:microsoft.com/office/officeart/2011/layout/CircleProcess"/>
    <dgm:cxn modelId="{B975F7DE-CCAE-491B-A01D-4B968737C206}" srcId="{19301785-47DD-4E39-B39E-145447081061}" destId="{A1524EF5-CB4E-49D0-B85C-9BC1FA60C9AD}" srcOrd="2" destOrd="0" parTransId="{231CA5AF-BAB3-4145-9502-F6E302AE9977}" sibTransId="{1F04405F-6FA6-4896-BA81-68D0F0305CA7}"/>
    <dgm:cxn modelId="{F8C43166-6308-404A-B3EA-85596665E7E4}" type="presOf" srcId="{D7230E8F-DF25-447F-B6EE-58886D259994}" destId="{E6A59E42-7F1B-4964-9A91-533940739974}" srcOrd="1" destOrd="0" presId="urn:microsoft.com/office/officeart/2011/layout/CircleProcess"/>
    <dgm:cxn modelId="{158D6FE0-1DF6-4945-9F83-FF3F32C9E67F}" srcId="{19301785-47DD-4E39-B39E-145447081061}" destId="{9D566056-0F47-4AF0-AAE2-036663C47E2B}" srcOrd="1" destOrd="0" parTransId="{EAFBE834-223C-43F8-8349-26C302582F38}" sibTransId="{72DBF2D2-7280-4364-B4EB-26F81F7C8941}"/>
    <dgm:cxn modelId="{EFDB9392-FD56-46D5-85AB-BCC07BEDE82F}" type="presOf" srcId="{A1524EF5-CB4E-49D0-B85C-9BC1FA60C9AD}" destId="{715A1231-00D5-4F9D-BB50-EE4817246089}" srcOrd="0" destOrd="0" presId="urn:microsoft.com/office/officeart/2011/layout/CircleProcess"/>
    <dgm:cxn modelId="{E38714DE-6998-4691-999F-27D89E952487}" type="presOf" srcId="{19301785-47DD-4E39-B39E-145447081061}" destId="{58B55A1D-F4AF-4593-92EE-E27B62D92D9F}" srcOrd="0" destOrd="0" presId="urn:microsoft.com/office/officeart/2011/layout/CircleProcess"/>
    <dgm:cxn modelId="{AA1FB8A6-4FF6-46F6-9A4D-D1CF859831F8}" type="presOf" srcId="{9D566056-0F47-4AF0-AAE2-036663C47E2B}" destId="{FD887E3C-1805-4965-BDBF-0A227A936207}" srcOrd="0" destOrd="0" presId="urn:microsoft.com/office/officeart/2011/layout/CircleProcess"/>
    <dgm:cxn modelId="{D45C4878-960A-4785-BC85-1E71697601AA}" srcId="{19301785-47DD-4E39-B39E-145447081061}" destId="{D7230E8F-DF25-447F-B6EE-58886D259994}" srcOrd="0" destOrd="0" parTransId="{3E362293-A41D-45F3-AFA7-F617B1ECA7FC}" sibTransId="{F89F9537-38FD-452D-BDED-238AA4F09ECE}"/>
    <dgm:cxn modelId="{48228890-254C-49FA-8012-D8587B2838C4}" type="presOf" srcId="{D7230E8F-DF25-447F-B6EE-58886D259994}" destId="{9A22D2B9-B56B-4D83-9080-FF688DEBABF6}" srcOrd="0" destOrd="0" presId="urn:microsoft.com/office/officeart/2011/layout/CircleProcess"/>
    <dgm:cxn modelId="{DB9E4157-9250-46F5-878C-DE08D6C90829}" type="presOf" srcId="{A1524EF5-CB4E-49D0-B85C-9BC1FA60C9AD}" destId="{1484FB9C-25A0-40AC-AD74-92955AF6BAA5}" srcOrd="1" destOrd="0" presId="urn:microsoft.com/office/officeart/2011/layout/CircleProcess"/>
    <dgm:cxn modelId="{585B1D40-BA31-4F0B-843D-7D9F54388CF5}" type="presParOf" srcId="{58B55A1D-F4AF-4593-92EE-E27B62D92D9F}" destId="{14D0115A-B8A2-4897-A2A2-D2CD4C582618}" srcOrd="0" destOrd="0" presId="urn:microsoft.com/office/officeart/2011/layout/CircleProcess"/>
    <dgm:cxn modelId="{754C3D4E-08F4-483C-A684-1A5797A93100}" type="presParOf" srcId="{14D0115A-B8A2-4897-A2A2-D2CD4C582618}" destId="{4E8EAAFB-E65E-4C87-9323-373F681F4557}" srcOrd="0" destOrd="0" presId="urn:microsoft.com/office/officeart/2011/layout/CircleProcess"/>
    <dgm:cxn modelId="{CDF821F7-9A11-4A95-9B5F-6488EE48BD23}" type="presParOf" srcId="{58B55A1D-F4AF-4593-92EE-E27B62D92D9F}" destId="{0F0BFD60-B396-4A59-98A0-19558A6E1C73}" srcOrd="1" destOrd="0" presId="urn:microsoft.com/office/officeart/2011/layout/CircleProcess"/>
    <dgm:cxn modelId="{B1557005-A702-45D5-B222-F3388E8F6A78}" type="presParOf" srcId="{0F0BFD60-B396-4A59-98A0-19558A6E1C73}" destId="{715A1231-00D5-4F9D-BB50-EE4817246089}" srcOrd="0" destOrd="0" presId="urn:microsoft.com/office/officeart/2011/layout/CircleProcess"/>
    <dgm:cxn modelId="{FF8DCF3C-BC82-44C1-986E-34A083245AD9}" type="presParOf" srcId="{58B55A1D-F4AF-4593-92EE-E27B62D92D9F}" destId="{1484FB9C-25A0-40AC-AD74-92955AF6BAA5}" srcOrd="2" destOrd="0" presId="urn:microsoft.com/office/officeart/2011/layout/CircleProcess"/>
    <dgm:cxn modelId="{8611E62E-B333-4C82-A973-17C35826615C}" type="presParOf" srcId="{58B55A1D-F4AF-4593-92EE-E27B62D92D9F}" destId="{C7AC773B-55A6-4833-B165-185B207B5E67}" srcOrd="3" destOrd="0" presId="urn:microsoft.com/office/officeart/2011/layout/CircleProcess"/>
    <dgm:cxn modelId="{354C0053-7482-4C8F-87C0-0C8718A80772}" type="presParOf" srcId="{C7AC773B-55A6-4833-B165-185B207B5E67}" destId="{F4B60C77-BF6A-40EF-A7E2-19A41F541640}" srcOrd="0" destOrd="0" presId="urn:microsoft.com/office/officeart/2011/layout/CircleProcess"/>
    <dgm:cxn modelId="{CAA5D80F-BDD9-446C-B788-9363DAF6C7BB}" type="presParOf" srcId="{58B55A1D-F4AF-4593-92EE-E27B62D92D9F}" destId="{6330102F-D7D8-4CEA-838F-0BF1999AC3A1}" srcOrd="4" destOrd="0" presId="urn:microsoft.com/office/officeart/2011/layout/CircleProcess"/>
    <dgm:cxn modelId="{7CE4F5C4-B11C-47A5-AA89-E88BEF9B4AB9}" type="presParOf" srcId="{6330102F-D7D8-4CEA-838F-0BF1999AC3A1}" destId="{FD887E3C-1805-4965-BDBF-0A227A936207}" srcOrd="0" destOrd="0" presId="urn:microsoft.com/office/officeart/2011/layout/CircleProcess"/>
    <dgm:cxn modelId="{6B55B3B1-2FCB-4DD5-9B1C-3A535E657F7F}" type="presParOf" srcId="{58B55A1D-F4AF-4593-92EE-E27B62D92D9F}" destId="{58696281-3F85-4DEA-9CE8-2164EBAB3F24}" srcOrd="5" destOrd="0" presId="urn:microsoft.com/office/officeart/2011/layout/CircleProcess"/>
    <dgm:cxn modelId="{54ABA4F4-9A32-4127-A4AD-A7D41BCD6016}" type="presParOf" srcId="{58B55A1D-F4AF-4593-92EE-E27B62D92D9F}" destId="{4D66B6FA-7FE7-43A9-9E46-BB0D27C577F3}" srcOrd="6" destOrd="0" presId="urn:microsoft.com/office/officeart/2011/layout/CircleProcess"/>
    <dgm:cxn modelId="{247BCE31-3308-4E83-A1C8-88B0F3810241}" type="presParOf" srcId="{4D66B6FA-7FE7-43A9-9E46-BB0D27C577F3}" destId="{F3E718F3-9B7C-4386-A5F7-2D1718008334}" srcOrd="0" destOrd="0" presId="urn:microsoft.com/office/officeart/2011/layout/CircleProcess"/>
    <dgm:cxn modelId="{4C5D19AA-2349-45B5-BE99-F3DEC7F957A6}" type="presParOf" srcId="{58B55A1D-F4AF-4593-92EE-E27B62D92D9F}" destId="{E3FAF936-499B-499D-8A60-B9E0025470B6}" srcOrd="7" destOrd="0" presId="urn:microsoft.com/office/officeart/2011/layout/CircleProcess"/>
    <dgm:cxn modelId="{BF9B4BFE-EE51-4D34-B654-7D6FE08821AD}" type="presParOf" srcId="{E3FAF936-499B-499D-8A60-B9E0025470B6}" destId="{9A22D2B9-B56B-4D83-9080-FF688DEBABF6}" srcOrd="0" destOrd="0" presId="urn:microsoft.com/office/officeart/2011/layout/CircleProcess"/>
    <dgm:cxn modelId="{D7386587-6A16-4604-A3E0-9D5CC0794A88}" type="presParOf" srcId="{58B55A1D-F4AF-4593-92EE-E27B62D92D9F}" destId="{E6A59E42-7F1B-4964-9A91-533940739974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21E4ED6B-15A0-4FFD-B5F5-A6F4EC857D04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F0C569-0841-4988-83B4-CE9DD1BB0F8F}">
      <dgm:prSet/>
      <dgm:spPr/>
      <dgm:t>
        <a:bodyPr/>
        <a:lstStyle/>
        <a:p>
          <a:pPr rtl="0"/>
          <a:r>
            <a:rPr lang="en-US" b="0" i="0" baseline="0" smtClean="0"/>
            <a:t>Agile Process:</a:t>
          </a:r>
          <a:endParaRPr lang="en-US"/>
        </a:p>
      </dgm:t>
    </dgm:pt>
    <dgm:pt modelId="{09C7989C-DEDD-4C45-B5E0-3074F49B94A4}" type="parTrans" cxnId="{048E80EF-FE32-4D15-AAA5-4C7AC807AD40}">
      <dgm:prSet/>
      <dgm:spPr/>
      <dgm:t>
        <a:bodyPr/>
        <a:lstStyle/>
        <a:p>
          <a:endParaRPr lang="en-US"/>
        </a:p>
      </dgm:t>
    </dgm:pt>
    <dgm:pt modelId="{6C83A4AC-FFCB-4632-896D-DB230D8B7699}" type="sibTrans" cxnId="{048E80EF-FE32-4D15-AAA5-4C7AC807AD40}">
      <dgm:prSet/>
      <dgm:spPr/>
      <dgm:t>
        <a:bodyPr/>
        <a:lstStyle/>
        <a:p>
          <a:endParaRPr lang="en-US"/>
        </a:p>
      </dgm:t>
    </dgm:pt>
    <dgm:pt modelId="{B7F821FD-529E-4D8A-89F4-81DBE60682A5}">
      <dgm:prSet/>
      <dgm:spPr/>
      <dgm:t>
        <a:bodyPr/>
        <a:lstStyle/>
        <a:p>
          <a:pPr rtl="0"/>
          <a:r>
            <a:rPr lang="en-US" b="0" i="0" baseline="0" dirty="0" smtClean="0"/>
            <a:t>Work Breakdown Structure</a:t>
          </a:r>
          <a:endParaRPr lang="en-US" dirty="0"/>
        </a:p>
      </dgm:t>
    </dgm:pt>
    <dgm:pt modelId="{F92C56C3-8168-41A7-A796-C1EEDDB36CDD}" type="parTrans" cxnId="{4DD9E787-EC3A-47D8-A106-B5DACB99D984}">
      <dgm:prSet/>
      <dgm:spPr/>
      <dgm:t>
        <a:bodyPr/>
        <a:lstStyle/>
        <a:p>
          <a:endParaRPr lang="en-US"/>
        </a:p>
      </dgm:t>
    </dgm:pt>
    <dgm:pt modelId="{020600AA-E8D7-4BC1-B86E-7F629B9AB41C}" type="sibTrans" cxnId="{4DD9E787-EC3A-47D8-A106-B5DACB99D984}">
      <dgm:prSet/>
      <dgm:spPr/>
      <dgm:t>
        <a:bodyPr/>
        <a:lstStyle/>
        <a:p>
          <a:endParaRPr lang="en-US"/>
        </a:p>
      </dgm:t>
    </dgm:pt>
    <dgm:pt modelId="{0A7BD810-5507-4844-AEE7-93D81659501A}" type="pres">
      <dgm:prSet presAssocID="{21E4ED6B-15A0-4FFD-B5F5-A6F4EC857D04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5971D37-08C9-42E7-97B7-9D34F562CD9B}" type="pres">
      <dgm:prSet presAssocID="{D4F0C569-0841-4988-83B4-CE9DD1BB0F8F}" presName="chaos" presStyleCnt="0"/>
      <dgm:spPr/>
    </dgm:pt>
    <dgm:pt modelId="{DF560C74-4A02-4860-8BB1-282E555A792A}" type="pres">
      <dgm:prSet presAssocID="{D4F0C569-0841-4988-83B4-CE9DD1BB0F8F}" presName="parTx1" presStyleLbl="revTx" presStyleIdx="0" presStyleCnt="1"/>
      <dgm:spPr/>
      <dgm:t>
        <a:bodyPr/>
        <a:lstStyle/>
        <a:p>
          <a:endParaRPr lang="en-US"/>
        </a:p>
      </dgm:t>
    </dgm:pt>
    <dgm:pt modelId="{29309C3C-087A-48A2-81B6-5220190E643E}" type="pres">
      <dgm:prSet presAssocID="{D4F0C569-0841-4988-83B4-CE9DD1BB0F8F}" presName="c1" presStyleLbl="node1" presStyleIdx="0" presStyleCnt="19"/>
      <dgm:spPr/>
    </dgm:pt>
    <dgm:pt modelId="{2F0E71C3-90BD-4FAD-8550-23F7CA9C8B64}" type="pres">
      <dgm:prSet presAssocID="{D4F0C569-0841-4988-83B4-CE9DD1BB0F8F}" presName="c2" presStyleLbl="node1" presStyleIdx="1" presStyleCnt="19"/>
      <dgm:spPr/>
    </dgm:pt>
    <dgm:pt modelId="{160D8CF7-E3E1-4403-BE9F-DF15ADF9362D}" type="pres">
      <dgm:prSet presAssocID="{D4F0C569-0841-4988-83B4-CE9DD1BB0F8F}" presName="c3" presStyleLbl="node1" presStyleIdx="2" presStyleCnt="19"/>
      <dgm:spPr/>
    </dgm:pt>
    <dgm:pt modelId="{ABB4F5B0-FBB9-4DD0-A31E-86A437BFDD91}" type="pres">
      <dgm:prSet presAssocID="{D4F0C569-0841-4988-83B4-CE9DD1BB0F8F}" presName="c4" presStyleLbl="node1" presStyleIdx="3" presStyleCnt="19"/>
      <dgm:spPr/>
    </dgm:pt>
    <dgm:pt modelId="{F5A0FAAD-E40F-445D-9A11-AF3E60BD7E82}" type="pres">
      <dgm:prSet presAssocID="{D4F0C569-0841-4988-83B4-CE9DD1BB0F8F}" presName="c5" presStyleLbl="node1" presStyleIdx="4" presStyleCnt="19"/>
      <dgm:spPr/>
    </dgm:pt>
    <dgm:pt modelId="{89F3591B-5E2F-4CE6-89B7-551927F9FCE6}" type="pres">
      <dgm:prSet presAssocID="{D4F0C569-0841-4988-83B4-CE9DD1BB0F8F}" presName="c6" presStyleLbl="node1" presStyleIdx="5" presStyleCnt="19"/>
      <dgm:spPr/>
    </dgm:pt>
    <dgm:pt modelId="{B5530313-421A-425F-B1C0-D384FB376ABB}" type="pres">
      <dgm:prSet presAssocID="{D4F0C569-0841-4988-83B4-CE9DD1BB0F8F}" presName="c7" presStyleLbl="node1" presStyleIdx="6" presStyleCnt="19"/>
      <dgm:spPr/>
    </dgm:pt>
    <dgm:pt modelId="{6C6687E5-CEF5-4971-8373-8F4FF11B2691}" type="pres">
      <dgm:prSet presAssocID="{D4F0C569-0841-4988-83B4-CE9DD1BB0F8F}" presName="c8" presStyleLbl="node1" presStyleIdx="7" presStyleCnt="19"/>
      <dgm:spPr/>
    </dgm:pt>
    <dgm:pt modelId="{A0494F69-02E2-436D-B4FE-3EEA45506437}" type="pres">
      <dgm:prSet presAssocID="{D4F0C569-0841-4988-83B4-CE9DD1BB0F8F}" presName="c9" presStyleLbl="node1" presStyleIdx="8" presStyleCnt="19"/>
      <dgm:spPr/>
    </dgm:pt>
    <dgm:pt modelId="{478B6CEB-24B8-4F54-B09C-E72F0577AB54}" type="pres">
      <dgm:prSet presAssocID="{D4F0C569-0841-4988-83B4-CE9DD1BB0F8F}" presName="c10" presStyleLbl="node1" presStyleIdx="9" presStyleCnt="19"/>
      <dgm:spPr/>
    </dgm:pt>
    <dgm:pt modelId="{6612A1F7-F264-4C39-83A6-818B50E7FCA8}" type="pres">
      <dgm:prSet presAssocID="{D4F0C569-0841-4988-83B4-CE9DD1BB0F8F}" presName="c11" presStyleLbl="node1" presStyleIdx="10" presStyleCnt="19"/>
      <dgm:spPr/>
    </dgm:pt>
    <dgm:pt modelId="{84C06BCD-9C09-4E0F-A353-37C9F61E88F7}" type="pres">
      <dgm:prSet presAssocID="{D4F0C569-0841-4988-83B4-CE9DD1BB0F8F}" presName="c12" presStyleLbl="node1" presStyleIdx="11" presStyleCnt="19"/>
      <dgm:spPr/>
    </dgm:pt>
    <dgm:pt modelId="{BDBB3336-2BDE-445B-9A4A-664BA1477B11}" type="pres">
      <dgm:prSet presAssocID="{D4F0C569-0841-4988-83B4-CE9DD1BB0F8F}" presName="c13" presStyleLbl="node1" presStyleIdx="12" presStyleCnt="19"/>
      <dgm:spPr/>
    </dgm:pt>
    <dgm:pt modelId="{52B659B8-1785-4652-A71F-7780BA56B6E8}" type="pres">
      <dgm:prSet presAssocID="{D4F0C569-0841-4988-83B4-CE9DD1BB0F8F}" presName="c14" presStyleLbl="node1" presStyleIdx="13" presStyleCnt="19"/>
      <dgm:spPr/>
    </dgm:pt>
    <dgm:pt modelId="{ED4FA0AC-E557-41BB-8C44-8FCB1A2AD5DC}" type="pres">
      <dgm:prSet presAssocID="{D4F0C569-0841-4988-83B4-CE9DD1BB0F8F}" presName="c15" presStyleLbl="node1" presStyleIdx="14" presStyleCnt="19"/>
      <dgm:spPr/>
    </dgm:pt>
    <dgm:pt modelId="{BDC00D9D-C35A-4196-911C-2820C3DA7861}" type="pres">
      <dgm:prSet presAssocID="{D4F0C569-0841-4988-83B4-CE9DD1BB0F8F}" presName="c16" presStyleLbl="node1" presStyleIdx="15" presStyleCnt="19"/>
      <dgm:spPr/>
    </dgm:pt>
    <dgm:pt modelId="{F99AE6F6-00C6-4F30-90DB-859B466BF26C}" type="pres">
      <dgm:prSet presAssocID="{D4F0C569-0841-4988-83B4-CE9DD1BB0F8F}" presName="c17" presStyleLbl="node1" presStyleIdx="16" presStyleCnt="19"/>
      <dgm:spPr/>
    </dgm:pt>
    <dgm:pt modelId="{471EE390-E47D-4697-9F7D-B04C077CD33C}" type="pres">
      <dgm:prSet presAssocID="{D4F0C569-0841-4988-83B4-CE9DD1BB0F8F}" presName="c18" presStyleLbl="node1" presStyleIdx="17" presStyleCnt="19"/>
      <dgm:spPr/>
    </dgm:pt>
    <dgm:pt modelId="{703BB091-7AC6-4C60-906B-5ACE2B55FA40}" type="pres">
      <dgm:prSet presAssocID="{6C83A4AC-FFCB-4632-896D-DB230D8B7699}" presName="chevronComposite1" presStyleCnt="0"/>
      <dgm:spPr/>
    </dgm:pt>
    <dgm:pt modelId="{3845C21C-65C2-4136-A18A-5C08C651F5CC}" type="pres">
      <dgm:prSet presAssocID="{6C83A4AC-FFCB-4632-896D-DB230D8B7699}" presName="chevron1" presStyleLbl="sibTrans2D1" presStyleIdx="0" presStyleCnt="2"/>
      <dgm:spPr/>
    </dgm:pt>
    <dgm:pt modelId="{9AB351F0-0649-4424-BA01-FE1F62EE9DFE}" type="pres">
      <dgm:prSet presAssocID="{6C83A4AC-FFCB-4632-896D-DB230D8B7699}" presName="spChevron1" presStyleCnt="0"/>
      <dgm:spPr/>
    </dgm:pt>
    <dgm:pt modelId="{A8839292-F8B5-495F-AB30-53826A4AD022}" type="pres">
      <dgm:prSet presAssocID="{6C83A4AC-FFCB-4632-896D-DB230D8B7699}" presName="overlap" presStyleCnt="0"/>
      <dgm:spPr/>
    </dgm:pt>
    <dgm:pt modelId="{24D8349E-9C09-49E6-85D0-4018BCE62273}" type="pres">
      <dgm:prSet presAssocID="{6C83A4AC-FFCB-4632-896D-DB230D8B7699}" presName="chevronComposite2" presStyleCnt="0"/>
      <dgm:spPr/>
    </dgm:pt>
    <dgm:pt modelId="{A10D867B-414B-4108-A939-B4B528AA7D9F}" type="pres">
      <dgm:prSet presAssocID="{6C83A4AC-FFCB-4632-896D-DB230D8B7699}" presName="chevron2" presStyleLbl="sibTrans2D1" presStyleIdx="1" presStyleCnt="2"/>
      <dgm:spPr/>
    </dgm:pt>
    <dgm:pt modelId="{266FF482-C202-4A0C-9A66-54EA7076B3E8}" type="pres">
      <dgm:prSet presAssocID="{6C83A4AC-FFCB-4632-896D-DB230D8B7699}" presName="spChevron2" presStyleCnt="0"/>
      <dgm:spPr/>
    </dgm:pt>
    <dgm:pt modelId="{2F8B27AD-BFF7-431B-8826-EE9641A0CC46}" type="pres">
      <dgm:prSet presAssocID="{B7F821FD-529E-4D8A-89F4-81DBE60682A5}" presName="last" presStyleCnt="0"/>
      <dgm:spPr/>
    </dgm:pt>
    <dgm:pt modelId="{F3E8855E-ED0D-4DD8-9B92-1A8D2D0AB4D8}" type="pres">
      <dgm:prSet presAssocID="{B7F821FD-529E-4D8A-89F4-81DBE60682A5}" presName="circleTx" presStyleLbl="node1" presStyleIdx="18" presStyleCnt="19"/>
      <dgm:spPr/>
      <dgm:t>
        <a:bodyPr/>
        <a:lstStyle/>
        <a:p>
          <a:endParaRPr lang="en-US"/>
        </a:p>
      </dgm:t>
    </dgm:pt>
    <dgm:pt modelId="{233FF521-553D-4520-B7DE-F0AA4EC9ED0F}" type="pres">
      <dgm:prSet presAssocID="{B7F821FD-529E-4D8A-89F4-81DBE60682A5}" presName="spN" presStyleCnt="0"/>
      <dgm:spPr/>
    </dgm:pt>
  </dgm:ptLst>
  <dgm:cxnLst>
    <dgm:cxn modelId="{63B1BAD3-BD2F-4F6E-89CB-D74CF27544E8}" type="presOf" srcId="{21E4ED6B-15A0-4FFD-B5F5-A6F4EC857D04}" destId="{0A7BD810-5507-4844-AEE7-93D81659501A}" srcOrd="0" destOrd="0" presId="urn:microsoft.com/office/officeart/2009/3/layout/RandomtoResultProcess"/>
    <dgm:cxn modelId="{0E9D28A1-50EE-4AB7-98AC-8917BD89701C}" type="presOf" srcId="{B7F821FD-529E-4D8A-89F4-81DBE60682A5}" destId="{F3E8855E-ED0D-4DD8-9B92-1A8D2D0AB4D8}" srcOrd="0" destOrd="0" presId="urn:microsoft.com/office/officeart/2009/3/layout/RandomtoResultProcess"/>
    <dgm:cxn modelId="{048E80EF-FE32-4D15-AAA5-4C7AC807AD40}" srcId="{21E4ED6B-15A0-4FFD-B5F5-A6F4EC857D04}" destId="{D4F0C569-0841-4988-83B4-CE9DD1BB0F8F}" srcOrd="0" destOrd="0" parTransId="{09C7989C-DEDD-4C45-B5E0-3074F49B94A4}" sibTransId="{6C83A4AC-FFCB-4632-896D-DB230D8B7699}"/>
    <dgm:cxn modelId="{4DD9E787-EC3A-47D8-A106-B5DACB99D984}" srcId="{21E4ED6B-15A0-4FFD-B5F5-A6F4EC857D04}" destId="{B7F821FD-529E-4D8A-89F4-81DBE60682A5}" srcOrd="1" destOrd="0" parTransId="{F92C56C3-8168-41A7-A796-C1EEDDB36CDD}" sibTransId="{020600AA-E8D7-4BC1-B86E-7F629B9AB41C}"/>
    <dgm:cxn modelId="{CABFE792-9B08-4B93-BCC9-43DDE80599E6}" type="presOf" srcId="{D4F0C569-0841-4988-83B4-CE9DD1BB0F8F}" destId="{DF560C74-4A02-4860-8BB1-282E555A792A}" srcOrd="0" destOrd="0" presId="urn:microsoft.com/office/officeart/2009/3/layout/RandomtoResultProcess"/>
    <dgm:cxn modelId="{B4C267EA-87B0-4538-A27E-6207A47539E6}" type="presParOf" srcId="{0A7BD810-5507-4844-AEE7-93D81659501A}" destId="{65971D37-08C9-42E7-97B7-9D34F562CD9B}" srcOrd="0" destOrd="0" presId="urn:microsoft.com/office/officeart/2009/3/layout/RandomtoResultProcess"/>
    <dgm:cxn modelId="{3F9D7F08-8A3C-4370-9B1A-CCB03C61F574}" type="presParOf" srcId="{65971D37-08C9-42E7-97B7-9D34F562CD9B}" destId="{DF560C74-4A02-4860-8BB1-282E555A792A}" srcOrd="0" destOrd="0" presId="urn:microsoft.com/office/officeart/2009/3/layout/RandomtoResultProcess"/>
    <dgm:cxn modelId="{5F7B44F8-53B3-4806-AA5F-679E32549C43}" type="presParOf" srcId="{65971D37-08C9-42E7-97B7-9D34F562CD9B}" destId="{29309C3C-087A-48A2-81B6-5220190E643E}" srcOrd="1" destOrd="0" presId="urn:microsoft.com/office/officeart/2009/3/layout/RandomtoResultProcess"/>
    <dgm:cxn modelId="{8406C325-56FC-4256-861B-A63297F96651}" type="presParOf" srcId="{65971D37-08C9-42E7-97B7-9D34F562CD9B}" destId="{2F0E71C3-90BD-4FAD-8550-23F7CA9C8B64}" srcOrd="2" destOrd="0" presId="urn:microsoft.com/office/officeart/2009/3/layout/RandomtoResultProcess"/>
    <dgm:cxn modelId="{755C3B3B-73E0-423F-AA85-EFB840C6709D}" type="presParOf" srcId="{65971D37-08C9-42E7-97B7-9D34F562CD9B}" destId="{160D8CF7-E3E1-4403-BE9F-DF15ADF9362D}" srcOrd="3" destOrd="0" presId="urn:microsoft.com/office/officeart/2009/3/layout/RandomtoResultProcess"/>
    <dgm:cxn modelId="{8D2FC590-526A-4D35-B22C-B70156338233}" type="presParOf" srcId="{65971D37-08C9-42E7-97B7-9D34F562CD9B}" destId="{ABB4F5B0-FBB9-4DD0-A31E-86A437BFDD91}" srcOrd="4" destOrd="0" presId="urn:microsoft.com/office/officeart/2009/3/layout/RandomtoResultProcess"/>
    <dgm:cxn modelId="{38221CBE-0E4F-44D0-8D9B-AE02E0946232}" type="presParOf" srcId="{65971D37-08C9-42E7-97B7-9D34F562CD9B}" destId="{F5A0FAAD-E40F-445D-9A11-AF3E60BD7E82}" srcOrd="5" destOrd="0" presId="urn:microsoft.com/office/officeart/2009/3/layout/RandomtoResultProcess"/>
    <dgm:cxn modelId="{DD408D6A-0A3C-4B5E-A6C4-A3D00D5D53B3}" type="presParOf" srcId="{65971D37-08C9-42E7-97B7-9D34F562CD9B}" destId="{89F3591B-5E2F-4CE6-89B7-551927F9FCE6}" srcOrd="6" destOrd="0" presId="urn:microsoft.com/office/officeart/2009/3/layout/RandomtoResultProcess"/>
    <dgm:cxn modelId="{E8FCE2B6-0831-40DB-9E23-97865D234D06}" type="presParOf" srcId="{65971D37-08C9-42E7-97B7-9D34F562CD9B}" destId="{B5530313-421A-425F-B1C0-D384FB376ABB}" srcOrd="7" destOrd="0" presId="urn:microsoft.com/office/officeart/2009/3/layout/RandomtoResultProcess"/>
    <dgm:cxn modelId="{E9812A90-C61F-413D-8D09-BD4AF66B02E1}" type="presParOf" srcId="{65971D37-08C9-42E7-97B7-9D34F562CD9B}" destId="{6C6687E5-CEF5-4971-8373-8F4FF11B2691}" srcOrd="8" destOrd="0" presId="urn:microsoft.com/office/officeart/2009/3/layout/RandomtoResultProcess"/>
    <dgm:cxn modelId="{8BCC05C4-040C-428F-87F9-66819BC997C5}" type="presParOf" srcId="{65971D37-08C9-42E7-97B7-9D34F562CD9B}" destId="{A0494F69-02E2-436D-B4FE-3EEA45506437}" srcOrd="9" destOrd="0" presId="urn:microsoft.com/office/officeart/2009/3/layout/RandomtoResultProcess"/>
    <dgm:cxn modelId="{9266D1DB-16F2-4756-AA94-99BB3D9621D6}" type="presParOf" srcId="{65971D37-08C9-42E7-97B7-9D34F562CD9B}" destId="{478B6CEB-24B8-4F54-B09C-E72F0577AB54}" srcOrd="10" destOrd="0" presId="urn:microsoft.com/office/officeart/2009/3/layout/RandomtoResultProcess"/>
    <dgm:cxn modelId="{02601A8D-ECA9-4070-9381-00B6E3B20315}" type="presParOf" srcId="{65971D37-08C9-42E7-97B7-9D34F562CD9B}" destId="{6612A1F7-F264-4C39-83A6-818B50E7FCA8}" srcOrd="11" destOrd="0" presId="urn:microsoft.com/office/officeart/2009/3/layout/RandomtoResultProcess"/>
    <dgm:cxn modelId="{2EC65A57-BC0B-40B0-95B6-289F119ACACE}" type="presParOf" srcId="{65971D37-08C9-42E7-97B7-9D34F562CD9B}" destId="{84C06BCD-9C09-4E0F-A353-37C9F61E88F7}" srcOrd="12" destOrd="0" presId="urn:microsoft.com/office/officeart/2009/3/layout/RandomtoResultProcess"/>
    <dgm:cxn modelId="{C50085FC-6E4C-4FE2-A318-6C555198099F}" type="presParOf" srcId="{65971D37-08C9-42E7-97B7-9D34F562CD9B}" destId="{BDBB3336-2BDE-445B-9A4A-664BA1477B11}" srcOrd="13" destOrd="0" presId="urn:microsoft.com/office/officeart/2009/3/layout/RandomtoResultProcess"/>
    <dgm:cxn modelId="{52E9D43E-1C89-4C84-8566-724E45FD67D6}" type="presParOf" srcId="{65971D37-08C9-42E7-97B7-9D34F562CD9B}" destId="{52B659B8-1785-4652-A71F-7780BA56B6E8}" srcOrd="14" destOrd="0" presId="urn:microsoft.com/office/officeart/2009/3/layout/RandomtoResultProcess"/>
    <dgm:cxn modelId="{3AB0B0EB-B9DF-4A10-814B-E6FC1E2275DB}" type="presParOf" srcId="{65971D37-08C9-42E7-97B7-9D34F562CD9B}" destId="{ED4FA0AC-E557-41BB-8C44-8FCB1A2AD5DC}" srcOrd="15" destOrd="0" presId="urn:microsoft.com/office/officeart/2009/3/layout/RandomtoResultProcess"/>
    <dgm:cxn modelId="{78E7B989-F212-4D5E-BD04-784D8E3D5E13}" type="presParOf" srcId="{65971D37-08C9-42E7-97B7-9D34F562CD9B}" destId="{BDC00D9D-C35A-4196-911C-2820C3DA7861}" srcOrd="16" destOrd="0" presId="urn:microsoft.com/office/officeart/2009/3/layout/RandomtoResultProcess"/>
    <dgm:cxn modelId="{9A187DDA-5E97-4EC5-92CF-D2128CEC8611}" type="presParOf" srcId="{65971D37-08C9-42E7-97B7-9D34F562CD9B}" destId="{F99AE6F6-00C6-4F30-90DB-859B466BF26C}" srcOrd="17" destOrd="0" presId="urn:microsoft.com/office/officeart/2009/3/layout/RandomtoResultProcess"/>
    <dgm:cxn modelId="{0B7A9DB8-AA19-402C-9FE9-8AED143A0630}" type="presParOf" srcId="{65971D37-08C9-42E7-97B7-9D34F562CD9B}" destId="{471EE390-E47D-4697-9F7D-B04C077CD33C}" srcOrd="18" destOrd="0" presId="urn:microsoft.com/office/officeart/2009/3/layout/RandomtoResultProcess"/>
    <dgm:cxn modelId="{7F6B1189-2079-4A5F-BECE-8949664E501D}" type="presParOf" srcId="{0A7BD810-5507-4844-AEE7-93D81659501A}" destId="{703BB091-7AC6-4C60-906B-5ACE2B55FA40}" srcOrd="1" destOrd="0" presId="urn:microsoft.com/office/officeart/2009/3/layout/RandomtoResultProcess"/>
    <dgm:cxn modelId="{301F227B-13E1-4BA9-B06C-D2184A509430}" type="presParOf" srcId="{703BB091-7AC6-4C60-906B-5ACE2B55FA40}" destId="{3845C21C-65C2-4136-A18A-5C08C651F5CC}" srcOrd="0" destOrd="0" presId="urn:microsoft.com/office/officeart/2009/3/layout/RandomtoResultProcess"/>
    <dgm:cxn modelId="{3B64798F-9738-46C1-BB78-74AD9218863E}" type="presParOf" srcId="{703BB091-7AC6-4C60-906B-5ACE2B55FA40}" destId="{9AB351F0-0649-4424-BA01-FE1F62EE9DFE}" srcOrd="1" destOrd="0" presId="urn:microsoft.com/office/officeart/2009/3/layout/RandomtoResultProcess"/>
    <dgm:cxn modelId="{F5B5433F-4014-4B69-9619-4261E83F0C5A}" type="presParOf" srcId="{0A7BD810-5507-4844-AEE7-93D81659501A}" destId="{A8839292-F8B5-495F-AB30-53826A4AD022}" srcOrd="2" destOrd="0" presId="urn:microsoft.com/office/officeart/2009/3/layout/RandomtoResultProcess"/>
    <dgm:cxn modelId="{EDCF26BD-135E-4250-9F58-9B1666B836A2}" type="presParOf" srcId="{0A7BD810-5507-4844-AEE7-93D81659501A}" destId="{24D8349E-9C09-49E6-85D0-4018BCE62273}" srcOrd="3" destOrd="0" presId="urn:microsoft.com/office/officeart/2009/3/layout/RandomtoResultProcess"/>
    <dgm:cxn modelId="{57B9DBDB-0A62-40D0-A015-8E5BB3682461}" type="presParOf" srcId="{24D8349E-9C09-49E6-85D0-4018BCE62273}" destId="{A10D867B-414B-4108-A939-B4B528AA7D9F}" srcOrd="0" destOrd="0" presId="urn:microsoft.com/office/officeart/2009/3/layout/RandomtoResultProcess"/>
    <dgm:cxn modelId="{8E55E39A-D6F4-481B-98BA-29F90F313BBA}" type="presParOf" srcId="{24D8349E-9C09-49E6-85D0-4018BCE62273}" destId="{266FF482-C202-4A0C-9A66-54EA7076B3E8}" srcOrd="1" destOrd="0" presId="urn:microsoft.com/office/officeart/2009/3/layout/RandomtoResultProcess"/>
    <dgm:cxn modelId="{357F05A3-216B-45F9-874B-F1AB0F19FE35}" type="presParOf" srcId="{0A7BD810-5507-4844-AEE7-93D81659501A}" destId="{2F8B27AD-BFF7-431B-8826-EE9641A0CC46}" srcOrd="4" destOrd="0" presId="urn:microsoft.com/office/officeart/2009/3/layout/RandomtoResultProcess"/>
    <dgm:cxn modelId="{C5C862E3-03C3-4B5A-87F2-78566745A07A}" type="presParOf" srcId="{2F8B27AD-BFF7-431B-8826-EE9641A0CC46}" destId="{F3E8855E-ED0D-4DD8-9B92-1A8D2D0AB4D8}" srcOrd="0" destOrd="0" presId="urn:microsoft.com/office/officeart/2009/3/layout/RandomtoResultProcess"/>
    <dgm:cxn modelId="{AC9D0E34-0690-4ACF-8C87-66311C33B9C2}" type="presParOf" srcId="{2F8B27AD-BFF7-431B-8826-EE9641A0CC46}" destId="{233FF521-553D-4520-B7DE-F0AA4EC9ED0F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0A70CB68-34BF-4063-A514-F899972C016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0529A61-D4B1-4280-AAB9-A9E26FDEAD73}">
      <dgm:prSet/>
      <dgm:spPr/>
      <dgm:t>
        <a:bodyPr/>
        <a:lstStyle/>
        <a:p>
          <a:pPr rtl="0"/>
          <a:r>
            <a:rPr lang="en-US" b="0" i="0" baseline="0" dirty="0" smtClean="0"/>
            <a:t>Project Velocity Chart</a:t>
          </a:r>
          <a:endParaRPr lang="en-US" dirty="0"/>
        </a:p>
      </dgm:t>
    </dgm:pt>
    <dgm:pt modelId="{8997D2A3-720E-4A1D-9820-213C51EF2FD6}" type="parTrans" cxnId="{57758A53-9EC2-4E38-A92E-7AD1261053C4}">
      <dgm:prSet/>
      <dgm:spPr/>
      <dgm:t>
        <a:bodyPr/>
        <a:lstStyle/>
        <a:p>
          <a:endParaRPr lang="en-US"/>
        </a:p>
      </dgm:t>
    </dgm:pt>
    <dgm:pt modelId="{48291680-AFCC-4AF7-BF88-CD43EE2FCFF2}" type="sibTrans" cxnId="{57758A53-9EC2-4E38-A92E-7AD1261053C4}">
      <dgm:prSet/>
      <dgm:spPr/>
      <dgm:t>
        <a:bodyPr/>
        <a:lstStyle/>
        <a:p>
          <a:endParaRPr lang="en-US"/>
        </a:p>
      </dgm:t>
    </dgm:pt>
    <dgm:pt modelId="{3152F183-5A9E-421F-BC9F-9674E2103DDB}" type="pres">
      <dgm:prSet presAssocID="{0A70CB68-34BF-4063-A514-F899972C016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0677FF-860D-4D51-85E6-48D3562D70DE}" type="pres">
      <dgm:prSet presAssocID="{D0529A61-D4B1-4280-AAB9-A9E26FDEAD73}" presName="node" presStyleLbl="node1" presStyleIdx="0" presStyleCnt="1" custRadScaleRad="116967" custRadScaleInc="13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758A53-9EC2-4E38-A92E-7AD1261053C4}" srcId="{0A70CB68-34BF-4063-A514-F899972C0163}" destId="{D0529A61-D4B1-4280-AAB9-A9E26FDEAD73}" srcOrd="0" destOrd="0" parTransId="{8997D2A3-720E-4A1D-9820-213C51EF2FD6}" sibTransId="{48291680-AFCC-4AF7-BF88-CD43EE2FCFF2}"/>
    <dgm:cxn modelId="{B3F42804-6473-4E0D-8315-F5CF9DAF0CD7}" type="presOf" srcId="{D0529A61-D4B1-4280-AAB9-A9E26FDEAD73}" destId="{080677FF-860D-4D51-85E6-48D3562D70DE}" srcOrd="0" destOrd="0" presId="urn:microsoft.com/office/officeart/2005/8/layout/cycle2"/>
    <dgm:cxn modelId="{E4C3FE9C-A950-4748-BED8-B118896C289D}" type="presOf" srcId="{0A70CB68-34BF-4063-A514-F899972C0163}" destId="{3152F183-5A9E-421F-BC9F-9674E2103DDB}" srcOrd="0" destOrd="0" presId="urn:microsoft.com/office/officeart/2005/8/layout/cycle2"/>
    <dgm:cxn modelId="{80C79038-39EF-4E92-94A1-4EC89FB280E0}" type="presParOf" srcId="{3152F183-5A9E-421F-BC9F-9674E2103DDB}" destId="{080677FF-860D-4D51-85E6-48D3562D70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2201522-C52F-4936-8D84-03236231248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DB3D0EB-63D6-4C84-9B3B-17A256C3C87E}">
      <dgm:prSet/>
      <dgm:spPr/>
      <dgm:t>
        <a:bodyPr/>
        <a:lstStyle/>
        <a:p>
          <a:pPr rtl="0"/>
          <a:r>
            <a:rPr lang="en-US" b="0" i="0" baseline="0" dirty="0" smtClean="0"/>
            <a:t>ASANA for Project Management</a:t>
          </a:r>
          <a:endParaRPr lang="en-US" dirty="0"/>
        </a:p>
      </dgm:t>
    </dgm:pt>
    <dgm:pt modelId="{8A7260B5-66AD-43DF-8C01-0A6CB04C0ED1}" type="parTrans" cxnId="{024AB509-5F10-46BD-AAEE-F7094306FF72}">
      <dgm:prSet/>
      <dgm:spPr/>
      <dgm:t>
        <a:bodyPr/>
        <a:lstStyle/>
        <a:p>
          <a:endParaRPr lang="en-US"/>
        </a:p>
      </dgm:t>
    </dgm:pt>
    <dgm:pt modelId="{F5CF4E5C-B1C0-4A7B-A9D8-B22C75049187}" type="sibTrans" cxnId="{024AB509-5F10-46BD-AAEE-F7094306FF72}">
      <dgm:prSet/>
      <dgm:spPr/>
      <dgm:t>
        <a:bodyPr/>
        <a:lstStyle/>
        <a:p>
          <a:endParaRPr lang="en-US"/>
        </a:p>
      </dgm:t>
    </dgm:pt>
    <dgm:pt modelId="{B8BB14B6-27CA-4928-A3E8-144FDA755191}" type="pres">
      <dgm:prSet presAssocID="{F2201522-C52F-4936-8D84-03236231248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0F526B-5DF5-4629-A788-892239696C8F}" type="pres">
      <dgm:prSet presAssocID="{2DB3D0EB-63D6-4C84-9B3B-17A256C3C87E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4AB509-5F10-46BD-AAEE-F7094306FF72}" srcId="{F2201522-C52F-4936-8D84-03236231248A}" destId="{2DB3D0EB-63D6-4C84-9B3B-17A256C3C87E}" srcOrd="0" destOrd="0" parTransId="{8A7260B5-66AD-43DF-8C01-0A6CB04C0ED1}" sibTransId="{F5CF4E5C-B1C0-4A7B-A9D8-B22C75049187}"/>
    <dgm:cxn modelId="{F8EFA303-64A9-4B26-8E3B-B9B93D05C203}" type="presOf" srcId="{2DB3D0EB-63D6-4C84-9B3B-17A256C3C87E}" destId="{0B0F526B-5DF5-4629-A788-892239696C8F}" srcOrd="0" destOrd="0" presId="urn:microsoft.com/office/officeart/2005/8/layout/cycle2"/>
    <dgm:cxn modelId="{C6D4C419-D751-4BA6-918C-0E52E47E425A}" type="presOf" srcId="{F2201522-C52F-4936-8D84-03236231248A}" destId="{B8BB14B6-27CA-4928-A3E8-144FDA755191}" srcOrd="0" destOrd="0" presId="urn:microsoft.com/office/officeart/2005/8/layout/cycle2"/>
    <dgm:cxn modelId="{753454A5-B298-476E-B9C5-C3AFAF9A8BE2}" type="presParOf" srcId="{B8BB14B6-27CA-4928-A3E8-144FDA755191}" destId="{0B0F526B-5DF5-4629-A788-892239696C8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4A4C6802-5640-460D-93E1-BE6CAF460BFE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8C82FA2-1C05-4398-BB18-55758805BCA3}">
      <dgm:prSet custT="1"/>
      <dgm:spPr/>
      <dgm:t>
        <a:bodyPr/>
        <a:lstStyle/>
        <a:p>
          <a:pPr rtl="0"/>
          <a:r>
            <a:rPr lang="en-US" sz="1800" b="0" i="0" baseline="0" dirty="0" smtClean="0"/>
            <a:t>Pivotal Tracker   </a:t>
          </a:r>
          <a:endParaRPr lang="en-US" sz="1800" dirty="0"/>
        </a:p>
      </dgm:t>
    </dgm:pt>
    <dgm:pt modelId="{A197A28F-B94A-418B-9705-053D6091F9B9}" type="parTrans" cxnId="{B6F33AED-81DD-4F77-9DA0-6651BC213D7C}">
      <dgm:prSet/>
      <dgm:spPr/>
      <dgm:t>
        <a:bodyPr/>
        <a:lstStyle/>
        <a:p>
          <a:endParaRPr lang="en-US"/>
        </a:p>
      </dgm:t>
    </dgm:pt>
    <dgm:pt modelId="{11266831-6D27-474F-9990-F22476A5D77F}" type="sibTrans" cxnId="{B6F33AED-81DD-4F77-9DA0-6651BC213D7C}">
      <dgm:prSet/>
      <dgm:spPr/>
      <dgm:t>
        <a:bodyPr/>
        <a:lstStyle/>
        <a:p>
          <a:endParaRPr lang="en-US"/>
        </a:p>
      </dgm:t>
    </dgm:pt>
    <dgm:pt modelId="{95DF364B-76CB-4817-BD7C-4A98DE8CFBF6}" type="pres">
      <dgm:prSet presAssocID="{4A4C6802-5640-460D-93E1-BE6CAF460BF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47162A-5253-41E9-8A22-D16445386DE7}" type="pres">
      <dgm:prSet presAssocID="{C8C82FA2-1C05-4398-BB18-55758805BCA3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89C820-B2EF-40FE-AB5A-4CA5B55A22DA}" type="presOf" srcId="{4A4C6802-5640-460D-93E1-BE6CAF460BFE}" destId="{95DF364B-76CB-4817-BD7C-4A98DE8CFBF6}" srcOrd="0" destOrd="0" presId="urn:microsoft.com/office/officeart/2005/8/layout/cycle2"/>
    <dgm:cxn modelId="{9857E80E-090F-43D3-BA04-D66963256AEA}" type="presOf" srcId="{C8C82FA2-1C05-4398-BB18-55758805BCA3}" destId="{F947162A-5253-41E9-8A22-D16445386DE7}" srcOrd="0" destOrd="0" presId="urn:microsoft.com/office/officeart/2005/8/layout/cycle2"/>
    <dgm:cxn modelId="{B6F33AED-81DD-4F77-9DA0-6651BC213D7C}" srcId="{4A4C6802-5640-460D-93E1-BE6CAF460BFE}" destId="{C8C82FA2-1C05-4398-BB18-55758805BCA3}" srcOrd="0" destOrd="0" parTransId="{A197A28F-B94A-418B-9705-053D6091F9B9}" sibTransId="{11266831-6D27-474F-9990-F22476A5D77F}"/>
    <dgm:cxn modelId="{7D6E8EE0-9E13-47CC-BC99-5D425A0A69E7}" type="presParOf" srcId="{95DF364B-76CB-4817-BD7C-4A98DE8CFBF6}" destId="{F947162A-5253-41E9-8A22-D16445386DE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FD02353A-2199-45FD-B17F-1B50EB80D22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A425ECC-2BFA-48EC-8A9B-A58AAF272EEB}">
      <dgm:prSet custT="1"/>
      <dgm:spPr/>
      <dgm:t>
        <a:bodyPr/>
        <a:lstStyle/>
        <a:p>
          <a:pPr rtl="0"/>
          <a:r>
            <a:rPr lang="en-US" sz="1600" b="0" i="0" baseline="0" dirty="0" err="1" smtClean="0"/>
            <a:t>Git</a:t>
          </a:r>
          <a:r>
            <a:rPr lang="en-US" sz="1600" b="0" i="0" baseline="0" dirty="0" smtClean="0"/>
            <a:t> Repository    </a:t>
          </a:r>
          <a:endParaRPr lang="en-US" sz="1600" dirty="0"/>
        </a:p>
      </dgm:t>
    </dgm:pt>
    <dgm:pt modelId="{378E6CEA-52FA-4328-B88B-3FEBAF5934EE}" type="parTrans" cxnId="{13CDF797-F766-4567-A901-C4373F7534B1}">
      <dgm:prSet/>
      <dgm:spPr/>
      <dgm:t>
        <a:bodyPr/>
        <a:lstStyle/>
        <a:p>
          <a:endParaRPr lang="en-US"/>
        </a:p>
      </dgm:t>
    </dgm:pt>
    <dgm:pt modelId="{B5B4112E-0349-458B-A07A-D92E2BF20635}" type="sibTrans" cxnId="{13CDF797-F766-4567-A901-C4373F7534B1}">
      <dgm:prSet/>
      <dgm:spPr/>
      <dgm:t>
        <a:bodyPr/>
        <a:lstStyle/>
        <a:p>
          <a:endParaRPr lang="en-US"/>
        </a:p>
      </dgm:t>
    </dgm:pt>
    <dgm:pt modelId="{5301DB51-080E-4E7C-877B-42DD13F523D3}" type="pres">
      <dgm:prSet presAssocID="{FD02353A-2199-45FD-B17F-1B50EB80D22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51C9C5-4F5A-4953-924A-221817E9EEDB}" type="pres">
      <dgm:prSet presAssocID="{3A425ECC-2BFA-48EC-8A9B-A58AAF272EEB}" presName="node" presStyleLbl="node1" presStyleIdx="0" presStyleCnt="1" custRadScaleRad="83548" custRadScaleInc="37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CDF797-F766-4567-A901-C4373F7534B1}" srcId="{FD02353A-2199-45FD-B17F-1B50EB80D22B}" destId="{3A425ECC-2BFA-48EC-8A9B-A58AAF272EEB}" srcOrd="0" destOrd="0" parTransId="{378E6CEA-52FA-4328-B88B-3FEBAF5934EE}" sibTransId="{B5B4112E-0349-458B-A07A-D92E2BF20635}"/>
    <dgm:cxn modelId="{382B766F-5F5F-489D-BC0C-4CC396C65DC1}" type="presOf" srcId="{FD02353A-2199-45FD-B17F-1B50EB80D22B}" destId="{5301DB51-080E-4E7C-877B-42DD13F523D3}" srcOrd="0" destOrd="0" presId="urn:microsoft.com/office/officeart/2005/8/layout/cycle2"/>
    <dgm:cxn modelId="{266CE0CE-3328-4983-9726-3DBA0CD723C3}" type="presOf" srcId="{3A425ECC-2BFA-48EC-8A9B-A58AAF272EEB}" destId="{D851C9C5-4F5A-4953-924A-221817E9EEDB}" srcOrd="0" destOrd="0" presId="urn:microsoft.com/office/officeart/2005/8/layout/cycle2"/>
    <dgm:cxn modelId="{342B28ED-2687-41ED-8A95-63565AA455BD}" type="presParOf" srcId="{5301DB51-080E-4E7C-877B-42DD13F523D3}" destId="{D851C9C5-4F5A-4953-924A-221817E9EED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3EA01BE-5655-4C36-B865-EFECBE095A6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CAAC4E2-82AF-40AB-8AD6-2F70950BE834}">
      <dgm:prSet/>
      <dgm:spPr/>
      <dgm:t>
        <a:bodyPr/>
        <a:lstStyle/>
        <a:p>
          <a:pPr rtl="0"/>
          <a:r>
            <a:rPr lang="en-US" b="0" i="0" baseline="0" smtClean="0"/>
            <a:t>Milestone Chart</a:t>
          </a:r>
          <a:endParaRPr lang="en-US"/>
        </a:p>
      </dgm:t>
    </dgm:pt>
    <dgm:pt modelId="{EA2414EF-5EC7-4A93-95A9-87FEFA5868F0}" type="parTrans" cxnId="{E3CBE0FE-80BB-4CEA-8401-54D5CE5CDEB6}">
      <dgm:prSet/>
      <dgm:spPr/>
      <dgm:t>
        <a:bodyPr/>
        <a:lstStyle/>
        <a:p>
          <a:endParaRPr lang="en-US"/>
        </a:p>
      </dgm:t>
    </dgm:pt>
    <dgm:pt modelId="{14702AE8-3966-4DC6-B6AB-51768CA74BF5}" type="sibTrans" cxnId="{E3CBE0FE-80BB-4CEA-8401-54D5CE5CDEB6}">
      <dgm:prSet/>
      <dgm:spPr/>
      <dgm:t>
        <a:bodyPr/>
        <a:lstStyle/>
        <a:p>
          <a:endParaRPr lang="en-US"/>
        </a:p>
      </dgm:t>
    </dgm:pt>
    <dgm:pt modelId="{636CAC34-ADD4-471F-80CE-CF8CA8963C40}">
      <dgm:prSet/>
      <dgm:spPr/>
      <dgm:t>
        <a:bodyPr/>
        <a:lstStyle/>
        <a:p>
          <a:pPr rtl="0"/>
          <a:r>
            <a:rPr lang="en-US" b="0" i="0" baseline="0" smtClean="0"/>
            <a:t>Agile </a:t>
          </a:r>
          <a:endParaRPr lang="en-US"/>
        </a:p>
      </dgm:t>
    </dgm:pt>
    <dgm:pt modelId="{4FF5132A-F82B-4547-8558-8E7D6D6B6F13}" type="parTrans" cxnId="{9D44BEE5-6050-464C-BAC5-62271C571124}">
      <dgm:prSet/>
      <dgm:spPr/>
      <dgm:t>
        <a:bodyPr/>
        <a:lstStyle/>
        <a:p>
          <a:endParaRPr lang="en-US"/>
        </a:p>
      </dgm:t>
    </dgm:pt>
    <dgm:pt modelId="{C2A83CDC-CA1C-438E-87FE-11C118F3AA58}" type="sibTrans" cxnId="{9D44BEE5-6050-464C-BAC5-62271C571124}">
      <dgm:prSet/>
      <dgm:spPr/>
      <dgm:t>
        <a:bodyPr/>
        <a:lstStyle/>
        <a:p>
          <a:endParaRPr lang="en-US"/>
        </a:p>
      </dgm:t>
    </dgm:pt>
    <dgm:pt modelId="{CB87AF94-F602-412D-99B9-A34C16BA2459}">
      <dgm:prSet/>
      <dgm:spPr/>
      <dgm:t>
        <a:bodyPr/>
        <a:lstStyle/>
        <a:p>
          <a:pPr rtl="0"/>
          <a:r>
            <a:rPr lang="en-US" b="0" i="0" baseline="0" smtClean="0"/>
            <a:t>Weekly Meetings</a:t>
          </a:r>
          <a:endParaRPr lang="en-US"/>
        </a:p>
      </dgm:t>
    </dgm:pt>
    <dgm:pt modelId="{DD668E4A-D08A-4147-AE69-F742A8DF17B0}" type="parTrans" cxnId="{0AEF39CF-4AD1-4F54-B743-BC4601D3F277}">
      <dgm:prSet/>
      <dgm:spPr/>
      <dgm:t>
        <a:bodyPr/>
        <a:lstStyle/>
        <a:p>
          <a:endParaRPr lang="en-US"/>
        </a:p>
      </dgm:t>
    </dgm:pt>
    <dgm:pt modelId="{3BA96745-9F0B-49A0-9C9C-844AA59C5C67}" type="sibTrans" cxnId="{0AEF39CF-4AD1-4F54-B743-BC4601D3F277}">
      <dgm:prSet/>
      <dgm:spPr/>
      <dgm:t>
        <a:bodyPr/>
        <a:lstStyle/>
        <a:p>
          <a:endParaRPr lang="en-US"/>
        </a:p>
      </dgm:t>
    </dgm:pt>
    <dgm:pt modelId="{E2D76EED-AE20-4D2E-AF2A-102527C13688}" type="pres">
      <dgm:prSet presAssocID="{63EA01BE-5655-4C36-B865-EFECBE095A6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9B2D5D-AA64-478C-BF35-E55877F25525}" type="pres">
      <dgm:prSet presAssocID="{5CAAC4E2-82AF-40AB-8AD6-2F70950BE834}" presName="node" presStyleLbl="node1" presStyleIdx="0" presStyleCnt="1" custRadScaleRad="98279" custRadScaleInc="7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91DC8A-373E-4F47-B402-7F506C19D184}" type="presOf" srcId="{636CAC34-ADD4-471F-80CE-CF8CA8963C40}" destId="{6A9B2D5D-AA64-478C-BF35-E55877F25525}" srcOrd="0" destOrd="1" presId="urn:microsoft.com/office/officeart/2005/8/layout/cycle2"/>
    <dgm:cxn modelId="{6DC09E2C-ADA0-48B7-B2F9-7AE814E8A1D7}" type="presOf" srcId="{CB87AF94-F602-412D-99B9-A34C16BA2459}" destId="{6A9B2D5D-AA64-478C-BF35-E55877F25525}" srcOrd="0" destOrd="2" presId="urn:microsoft.com/office/officeart/2005/8/layout/cycle2"/>
    <dgm:cxn modelId="{9D44BEE5-6050-464C-BAC5-62271C571124}" srcId="{5CAAC4E2-82AF-40AB-8AD6-2F70950BE834}" destId="{636CAC34-ADD4-471F-80CE-CF8CA8963C40}" srcOrd="0" destOrd="0" parTransId="{4FF5132A-F82B-4547-8558-8E7D6D6B6F13}" sibTransId="{C2A83CDC-CA1C-438E-87FE-11C118F3AA58}"/>
    <dgm:cxn modelId="{CCD263EB-615B-4D86-BC7E-E784196858F7}" type="presOf" srcId="{63EA01BE-5655-4C36-B865-EFECBE095A67}" destId="{E2D76EED-AE20-4D2E-AF2A-102527C13688}" srcOrd="0" destOrd="0" presId="urn:microsoft.com/office/officeart/2005/8/layout/cycle2"/>
    <dgm:cxn modelId="{C5D95DA2-1357-4B42-9134-85B6C9D70846}" type="presOf" srcId="{5CAAC4E2-82AF-40AB-8AD6-2F70950BE834}" destId="{6A9B2D5D-AA64-478C-BF35-E55877F25525}" srcOrd="0" destOrd="0" presId="urn:microsoft.com/office/officeart/2005/8/layout/cycle2"/>
    <dgm:cxn modelId="{E3CBE0FE-80BB-4CEA-8401-54D5CE5CDEB6}" srcId="{63EA01BE-5655-4C36-B865-EFECBE095A67}" destId="{5CAAC4E2-82AF-40AB-8AD6-2F70950BE834}" srcOrd="0" destOrd="0" parTransId="{EA2414EF-5EC7-4A93-95A9-87FEFA5868F0}" sibTransId="{14702AE8-3966-4DC6-B6AB-51768CA74BF5}"/>
    <dgm:cxn modelId="{0AEF39CF-4AD1-4F54-B743-BC4601D3F277}" srcId="{5CAAC4E2-82AF-40AB-8AD6-2F70950BE834}" destId="{CB87AF94-F602-412D-99B9-A34C16BA2459}" srcOrd="1" destOrd="0" parTransId="{DD668E4A-D08A-4147-AE69-F742A8DF17B0}" sibTransId="{3BA96745-9F0B-49A0-9C9C-844AA59C5C67}"/>
    <dgm:cxn modelId="{DDBFC364-467C-40EE-B724-EF440F44B339}" type="presParOf" srcId="{E2D76EED-AE20-4D2E-AF2A-102527C13688}" destId="{6A9B2D5D-AA64-478C-BF35-E55877F2552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B429E4-BD67-4E63-AAD2-5C480B919C7A}" type="doc">
      <dgm:prSet loTypeId="urn:microsoft.com/office/officeart/2011/layout/ConvergingText" loCatId="officeon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6C0B52-F5BE-4BBA-84BB-CB98EE463255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dirty="0" smtClean="0"/>
            <a:t>BACKGROUND</a:t>
          </a:r>
          <a:endParaRPr lang="en-US" dirty="0"/>
        </a:p>
      </dgm:t>
    </dgm:pt>
    <dgm:pt modelId="{84A72FA9-E019-4F5B-A05F-106103099C39}" type="parTrans" cxnId="{BD1E938E-3171-4C5A-BBC5-E11E0FFC9F3E}">
      <dgm:prSet/>
      <dgm:spPr/>
      <dgm:t>
        <a:bodyPr/>
        <a:lstStyle/>
        <a:p>
          <a:endParaRPr lang="en-US"/>
        </a:p>
      </dgm:t>
    </dgm:pt>
    <dgm:pt modelId="{40DB03FA-C486-4E35-9232-1873CDD8458A}" type="sibTrans" cxnId="{BD1E938E-3171-4C5A-BBC5-E11E0FFC9F3E}">
      <dgm:prSet/>
      <dgm:spPr/>
      <dgm:t>
        <a:bodyPr/>
        <a:lstStyle/>
        <a:p>
          <a:endParaRPr lang="en-US"/>
        </a:p>
      </dgm:t>
    </dgm:pt>
    <dgm:pt modelId="{9396042A-3326-4056-9D10-5C90839C365B}">
      <dgm:prSet/>
      <dgm:spPr/>
      <dgm:t>
        <a:bodyPr/>
        <a:lstStyle/>
        <a:p>
          <a:pPr rtl="0"/>
          <a:r>
            <a:rPr lang="en-US" dirty="0" smtClean="0"/>
            <a:t>SPONSORS</a:t>
          </a:r>
          <a:endParaRPr lang="en-US" dirty="0"/>
        </a:p>
      </dgm:t>
    </dgm:pt>
    <dgm:pt modelId="{89547C0F-B1D7-4BED-9B75-9FEE25C39F87}" type="parTrans" cxnId="{12C430DA-3BD7-4A68-9597-9CE91EC1CDCE}">
      <dgm:prSet/>
      <dgm:spPr/>
      <dgm:t>
        <a:bodyPr/>
        <a:lstStyle/>
        <a:p>
          <a:endParaRPr lang="en-US"/>
        </a:p>
      </dgm:t>
    </dgm:pt>
    <dgm:pt modelId="{9B05260A-B7FE-43E7-A1AE-AF872A1FDC14}" type="sibTrans" cxnId="{12C430DA-3BD7-4A68-9597-9CE91EC1CDCE}">
      <dgm:prSet/>
      <dgm:spPr/>
      <dgm:t>
        <a:bodyPr/>
        <a:lstStyle/>
        <a:p>
          <a:endParaRPr lang="en-US"/>
        </a:p>
      </dgm:t>
    </dgm:pt>
    <dgm:pt modelId="{0AAAFEE6-4AD0-4D3A-93B9-EB26CA0650AA}">
      <dgm:prSet/>
      <dgm:spPr/>
      <dgm:t>
        <a:bodyPr/>
        <a:lstStyle/>
        <a:p>
          <a:pPr rtl="0"/>
          <a:r>
            <a:rPr lang="en-US" b="0" dirty="0" smtClean="0"/>
            <a:t>PROBLEM STATEMENT</a:t>
          </a:r>
          <a:endParaRPr lang="en-US" dirty="0"/>
        </a:p>
      </dgm:t>
    </dgm:pt>
    <dgm:pt modelId="{3AD5D122-00F9-451D-81F2-32509BBD8054}" type="parTrans" cxnId="{55BA7ED7-E39B-4D66-99D0-C6F3A43B18F0}">
      <dgm:prSet/>
      <dgm:spPr/>
      <dgm:t>
        <a:bodyPr/>
        <a:lstStyle/>
        <a:p>
          <a:endParaRPr lang="en-US"/>
        </a:p>
      </dgm:t>
    </dgm:pt>
    <dgm:pt modelId="{FB5DE2BF-6048-4B68-96CB-4A2ED5C68032}" type="sibTrans" cxnId="{55BA7ED7-E39B-4D66-99D0-C6F3A43B18F0}">
      <dgm:prSet/>
      <dgm:spPr/>
      <dgm:t>
        <a:bodyPr/>
        <a:lstStyle/>
        <a:p>
          <a:endParaRPr lang="en-US"/>
        </a:p>
      </dgm:t>
    </dgm:pt>
    <dgm:pt modelId="{1D923C8A-8E38-4E30-9F93-4490AB0CBE62}">
      <dgm:prSet/>
      <dgm:spPr/>
      <dgm:t>
        <a:bodyPr/>
        <a:lstStyle/>
        <a:p>
          <a:pPr rtl="0"/>
          <a:r>
            <a:rPr lang="en-US" b="0" smtClean="0"/>
            <a:t>GOALS</a:t>
          </a:r>
          <a:endParaRPr lang="en-US"/>
        </a:p>
      </dgm:t>
    </dgm:pt>
    <dgm:pt modelId="{EFB03CAD-768E-4385-8DEF-3E8EA5E45337}" type="parTrans" cxnId="{08CE5052-7B04-4C29-A7D8-EF71FB3C831E}">
      <dgm:prSet/>
      <dgm:spPr/>
      <dgm:t>
        <a:bodyPr/>
        <a:lstStyle/>
        <a:p>
          <a:endParaRPr lang="en-US"/>
        </a:p>
      </dgm:t>
    </dgm:pt>
    <dgm:pt modelId="{B8AE7CE9-FE14-4B24-92E3-08F839376938}" type="sibTrans" cxnId="{08CE5052-7B04-4C29-A7D8-EF71FB3C831E}">
      <dgm:prSet/>
      <dgm:spPr/>
      <dgm:t>
        <a:bodyPr/>
        <a:lstStyle/>
        <a:p>
          <a:endParaRPr lang="en-US"/>
        </a:p>
      </dgm:t>
    </dgm:pt>
    <dgm:pt modelId="{5D95CAA5-9592-4C30-90B3-A036C24161CD}" type="pres">
      <dgm:prSet presAssocID="{F2B429E4-BD67-4E63-AAD2-5C480B919C7A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214DBCD-FE2E-48E3-9EB0-CED21D87A943}" type="pres">
      <dgm:prSet presAssocID="{A06C0B52-F5BE-4BBA-84BB-CB98EE463255}" presName="composite" presStyleCnt="0"/>
      <dgm:spPr/>
    </dgm:pt>
    <dgm:pt modelId="{611A38CB-5EBC-4DE3-841E-9626FF2C670D}" type="pres">
      <dgm:prSet presAssocID="{A06C0B52-F5BE-4BBA-84BB-CB98EE463255}" presName="ParentAccent1" presStyleLbl="alignNode1" presStyleIdx="0" presStyleCnt="44"/>
      <dgm:spPr/>
    </dgm:pt>
    <dgm:pt modelId="{AA0E3AA4-F9BF-47AB-B121-827C79E99F1F}" type="pres">
      <dgm:prSet presAssocID="{A06C0B52-F5BE-4BBA-84BB-CB98EE463255}" presName="ParentAccent2" presStyleLbl="alignNode1" presStyleIdx="1" presStyleCnt="44"/>
      <dgm:spPr/>
    </dgm:pt>
    <dgm:pt modelId="{E9B52BFE-79DE-4E34-A8FC-3D76FBFCEAAB}" type="pres">
      <dgm:prSet presAssocID="{A06C0B52-F5BE-4BBA-84BB-CB98EE463255}" presName="ParentAccent3" presStyleLbl="alignNode1" presStyleIdx="2" presStyleCnt="44"/>
      <dgm:spPr/>
    </dgm:pt>
    <dgm:pt modelId="{2FBE53D6-481B-4632-BA34-D0696E1A923E}" type="pres">
      <dgm:prSet presAssocID="{A06C0B52-F5BE-4BBA-84BB-CB98EE463255}" presName="ParentAccent4" presStyleLbl="alignNode1" presStyleIdx="3" presStyleCnt="44"/>
      <dgm:spPr/>
    </dgm:pt>
    <dgm:pt modelId="{6DDE6701-0103-44A9-9CAC-304984EE4A09}" type="pres">
      <dgm:prSet presAssocID="{A06C0B52-F5BE-4BBA-84BB-CB98EE463255}" presName="ParentAccent5" presStyleLbl="alignNode1" presStyleIdx="4" presStyleCnt="44"/>
      <dgm:spPr/>
    </dgm:pt>
    <dgm:pt modelId="{9BE3E11B-67F0-464D-A220-E69D3A6CEF69}" type="pres">
      <dgm:prSet presAssocID="{A06C0B52-F5BE-4BBA-84BB-CB98EE463255}" presName="ParentAccent6" presStyleLbl="alignNode1" presStyleIdx="5" presStyleCnt="44"/>
      <dgm:spPr/>
    </dgm:pt>
    <dgm:pt modelId="{F9E72926-E60D-4F26-A1D6-DF3C2A26CB67}" type="pres">
      <dgm:prSet presAssocID="{A06C0B52-F5BE-4BBA-84BB-CB98EE463255}" presName="ParentAccent7" presStyleLbl="alignNode1" presStyleIdx="6" presStyleCnt="44"/>
      <dgm:spPr/>
    </dgm:pt>
    <dgm:pt modelId="{BF31A79D-401F-465D-AA6B-C04B909AAFC9}" type="pres">
      <dgm:prSet presAssocID="{A06C0B52-F5BE-4BBA-84BB-CB98EE463255}" presName="ParentAccent8" presStyleLbl="alignNode1" presStyleIdx="7" presStyleCnt="44"/>
      <dgm:spPr/>
    </dgm:pt>
    <dgm:pt modelId="{E35225E7-6062-4A2E-92AA-851274AAE1CD}" type="pres">
      <dgm:prSet presAssocID="{A06C0B52-F5BE-4BBA-84BB-CB98EE463255}" presName="ParentAccent9" presStyleLbl="alignNode1" presStyleIdx="8" presStyleCnt="44"/>
      <dgm:spPr/>
    </dgm:pt>
    <dgm:pt modelId="{318CA79D-3B0B-42A9-B857-F4362A98367E}" type="pres">
      <dgm:prSet presAssocID="{A06C0B52-F5BE-4BBA-84BB-CB98EE463255}" presName="ParentAccent10" presStyleLbl="alignNode1" presStyleIdx="9" presStyleCnt="44"/>
      <dgm:spPr/>
    </dgm:pt>
    <dgm:pt modelId="{39433B6D-0EAF-49B2-B456-8A54B344BB0C}" type="pres">
      <dgm:prSet presAssocID="{A06C0B52-F5BE-4BBA-84BB-CB98EE463255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CA2A0B-28CA-40AB-B408-F9023A101FB0}" type="pres">
      <dgm:prSet presAssocID="{40DB03FA-C486-4E35-9232-1873CDD8458A}" presName="sibTrans" presStyleCnt="0"/>
      <dgm:spPr/>
    </dgm:pt>
    <dgm:pt modelId="{08836981-BC63-4475-961A-150FDBAEBBBE}" type="pres">
      <dgm:prSet presAssocID="{9396042A-3326-4056-9D10-5C90839C365B}" presName="composite" presStyleCnt="0"/>
      <dgm:spPr/>
    </dgm:pt>
    <dgm:pt modelId="{1E9A2E6E-859A-4130-970A-92618F26312D}" type="pres">
      <dgm:prSet presAssocID="{9396042A-3326-4056-9D10-5C90839C365B}" presName="ParentAccent1" presStyleLbl="alignNode1" presStyleIdx="11" presStyleCnt="44"/>
      <dgm:spPr/>
    </dgm:pt>
    <dgm:pt modelId="{CB6B65FC-D0EF-4DDB-80D7-0DADB206300A}" type="pres">
      <dgm:prSet presAssocID="{9396042A-3326-4056-9D10-5C90839C365B}" presName="ParentAccent2" presStyleLbl="alignNode1" presStyleIdx="12" presStyleCnt="44"/>
      <dgm:spPr/>
    </dgm:pt>
    <dgm:pt modelId="{50301DA9-D1D5-49F8-BD27-090F8D97AE8B}" type="pres">
      <dgm:prSet presAssocID="{9396042A-3326-4056-9D10-5C90839C365B}" presName="ParentAccent3" presStyleLbl="alignNode1" presStyleIdx="13" presStyleCnt="44"/>
      <dgm:spPr/>
    </dgm:pt>
    <dgm:pt modelId="{B234A35A-2CAE-4C96-80BA-B64E09E882E7}" type="pres">
      <dgm:prSet presAssocID="{9396042A-3326-4056-9D10-5C90839C365B}" presName="ParentAccent4" presStyleLbl="alignNode1" presStyleIdx="14" presStyleCnt="44"/>
      <dgm:spPr/>
    </dgm:pt>
    <dgm:pt modelId="{BA0B915E-6D71-494B-B9F0-02C48C75B814}" type="pres">
      <dgm:prSet presAssocID="{9396042A-3326-4056-9D10-5C90839C365B}" presName="ParentAccent5" presStyleLbl="alignNode1" presStyleIdx="15" presStyleCnt="44"/>
      <dgm:spPr/>
    </dgm:pt>
    <dgm:pt modelId="{91D2B77B-5332-4D46-B772-DEB40B6CECEF}" type="pres">
      <dgm:prSet presAssocID="{9396042A-3326-4056-9D10-5C90839C365B}" presName="ParentAccent6" presStyleLbl="alignNode1" presStyleIdx="16" presStyleCnt="44"/>
      <dgm:spPr/>
    </dgm:pt>
    <dgm:pt modelId="{85C8F584-D57D-4BEC-A677-00A1037FC895}" type="pres">
      <dgm:prSet presAssocID="{9396042A-3326-4056-9D10-5C90839C365B}" presName="ParentAccent7" presStyleLbl="alignNode1" presStyleIdx="17" presStyleCnt="44"/>
      <dgm:spPr/>
    </dgm:pt>
    <dgm:pt modelId="{B745AC6D-0739-42AB-BC11-B29731002646}" type="pres">
      <dgm:prSet presAssocID="{9396042A-3326-4056-9D10-5C90839C365B}" presName="ParentAccent8" presStyleLbl="alignNode1" presStyleIdx="18" presStyleCnt="44"/>
      <dgm:spPr/>
    </dgm:pt>
    <dgm:pt modelId="{5C71E556-289B-4F2A-B8F9-8B59FC48BC3D}" type="pres">
      <dgm:prSet presAssocID="{9396042A-3326-4056-9D10-5C90839C365B}" presName="ParentAccent9" presStyleLbl="alignNode1" presStyleIdx="19" presStyleCnt="44"/>
      <dgm:spPr/>
    </dgm:pt>
    <dgm:pt modelId="{B44F31C8-C838-4D7C-9583-3CF9CB8408BE}" type="pres">
      <dgm:prSet presAssocID="{9396042A-3326-4056-9D10-5C90839C365B}" presName="ParentAccent10" presStyleLbl="alignNode1" presStyleIdx="20" presStyleCnt="44"/>
      <dgm:spPr/>
    </dgm:pt>
    <dgm:pt modelId="{A58CFD9B-94D0-4215-B908-966B8B63449A}" type="pres">
      <dgm:prSet presAssocID="{9396042A-3326-4056-9D10-5C90839C365B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ED068-EA08-4BA5-AD03-F9692B7A1FC0}" type="pres">
      <dgm:prSet presAssocID="{9B05260A-B7FE-43E7-A1AE-AF872A1FDC14}" presName="sibTrans" presStyleCnt="0"/>
      <dgm:spPr/>
    </dgm:pt>
    <dgm:pt modelId="{56074B89-37A8-4499-A4BC-0EBBD0F1994B}" type="pres">
      <dgm:prSet presAssocID="{0AAAFEE6-4AD0-4D3A-93B9-EB26CA0650AA}" presName="composite" presStyleCnt="0"/>
      <dgm:spPr/>
    </dgm:pt>
    <dgm:pt modelId="{D6ED6F73-D744-4667-BC5F-2D0BB3632955}" type="pres">
      <dgm:prSet presAssocID="{0AAAFEE6-4AD0-4D3A-93B9-EB26CA0650AA}" presName="ParentAccent1" presStyleLbl="alignNode1" presStyleIdx="22" presStyleCnt="44"/>
      <dgm:spPr/>
    </dgm:pt>
    <dgm:pt modelId="{29997910-AEB2-48ED-A0CC-6F1157CF9656}" type="pres">
      <dgm:prSet presAssocID="{0AAAFEE6-4AD0-4D3A-93B9-EB26CA0650AA}" presName="ParentAccent2" presStyleLbl="alignNode1" presStyleIdx="23" presStyleCnt="44"/>
      <dgm:spPr/>
    </dgm:pt>
    <dgm:pt modelId="{EA86672D-AF4A-4C13-AF4B-B1734276D90B}" type="pres">
      <dgm:prSet presAssocID="{0AAAFEE6-4AD0-4D3A-93B9-EB26CA0650AA}" presName="ParentAccent3" presStyleLbl="alignNode1" presStyleIdx="24" presStyleCnt="44"/>
      <dgm:spPr/>
    </dgm:pt>
    <dgm:pt modelId="{3225AC22-76AB-4729-8898-F8234452B079}" type="pres">
      <dgm:prSet presAssocID="{0AAAFEE6-4AD0-4D3A-93B9-EB26CA0650AA}" presName="ParentAccent4" presStyleLbl="alignNode1" presStyleIdx="25" presStyleCnt="44"/>
      <dgm:spPr/>
    </dgm:pt>
    <dgm:pt modelId="{4D0AFDAD-31D5-465E-BE7B-903BDC2D5219}" type="pres">
      <dgm:prSet presAssocID="{0AAAFEE6-4AD0-4D3A-93B9-EB26CA0650AA}" presName="ParentAccent5" presStyleLbl="alignNode1" presStyleIdx="26" presStyleCnt="44"/>
      <dgm:spPr/>
    </dgm:pt>
    <dgm:pt modelId="{C9AC4581-B255-4553-A6DB-E73925C75F4B}" type="pres">
      <dgm:prSet presAssocID="{0AAAFEE6-4AD0-4D3A-93B9-EB26CA0650AA}" presName="ParentAccent6" presStyleLbl="alignNode1" presStyleIdx="27" presStyleCnt="44"/>
      <dgm:spPr/>
    </dgm:pt>
    <dgm:pt modelId="{5BEE53B0-3ACE-4CC1-AF68-4E05C9C772A3}" type="pres">
      <dgm:prSet presAssocID="{0AAAFEE6-4AD0-4D3A-93B9-EB26CA0650AA}" presName="ParentAccent7" presStyleLbl="alignNode1" presStyleIdx="28" presStyleCnt="44"/>
      <dgm:spPr/>
    </dgm:pt>
    <dgm:pt modelId="{D1DD4882-60D8-436A-84BD-EDCCF6BDC7F6}" type="pres">
      <dgm:prSet presAssocID="{0AAAFEE6-4AD0-4D3A-93B9-EB26CA0650AA}" presName="ParentAccent8" presStyleLbl="alignNode1" presStyleIdx="29" presStyleCnt="44"/>
      <dgm:spPr/>
    </dgm:pt>
    <dgm:pt modelId="{569A6EDE-6FCC-4651-A77B-BEFAEFC6510B}" type="pres">
      <dgm:prSet presAssocID="{0AAAFEE6-4AD0-4D3A-93B9-EB26CA0650AA}" presName="ParentAccent9" presStyleLbl="alignNode1" presStyleIdx="30" presStyleCnt="44"/>
      <dgm:spPr/>
    </dgm:pt>
    <dgm:pt modelId="{FD1985A1-217B-4FA6-98C0-D48F88219A50}" type="pres">
      <dgm:prSet presAssocID="{0AAAFEE6-4AD0-4D3A-93B9-EB26CA0650AA}" presName="ParentAccent10" presStyleLbl="alignNode1" presStyleIdx="31" presStyleCnt="44"/>
      <dgm:spPr/>
    </dgm:pt>
    <dgm:pt modelId="{24C7BAA2-A7D1-4303-8CC1-64B19C971EE2}" type="pres">
      <dgm:prSet presAssocID="{0AAAFEE6-4AD0-4D3A-93B9-EB26CA0650AA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6235F-586F-4B6E-B75D-308AD75322C9}" type="pres">
      <dgm:prSet presAssocID="{FB5DE2BF-6048-4B68-96CB-4A2ED5C68032}" presName="sibTrans" presStyleCnt="0"/>
      <dgm:spPr/>
    </dgm:pt>
    <dgm:pt modelId="{FB01FFF5-5A87-4BE1-AAA3-D6287D6F0759}" type="pres">
      <dgm:prSet presAssocID="{1D923C8A-8E38-4E30-9F93-4490AB0CBE62}" presName="composite" presStyleCnt="0"/>
      <dgm:spPr/>
    </dgm:pt>
    <dgm:pt modelId="{D6D20373-3B9F-4B3D-B163-322BBECF5087}" type="pres">
      <dgm:prSet presAssocID="{1D923C8A-8E38-4E30-9F93-4490AB0CBE62}" presName="ParentAccent1" presStyleLbl="alignNode1" presStyleIdx="33" presStyleCnt="44"/>
      <dgm:spPr/>
    </dgm:pt>
    <dgm:pt modelId="{1F2F0576-3034-46D0-836C-B05DF6A11BDD}" type="pres">
      <dgm:prSet presAssocID="{1D923C8A-8E38-4E30-9F93-4490AB0CBE62}" presName="ParentAccent2" presStyleLbl="alignNode1" presStyleIdx="34" presStyleCnt="44"/>
      <dgm:spPr/>
    </dgm:pt>
    <dgm:pt modelId="{4416C2A3-5857-4A7E-9163-05FA19A5C5C5}" type="pres">
      <dgm:prSet presAssocID="{1D923C8A-8E38-4E30-9F93-4490AB0CBE62}" presName="ParentAccent3" presStyleLbl="alignNode1" presStyleIdx="35" presStyleCnt="44"/>
      <dgm:spPr/>
    </dgm:pt>
    <dgm:pt modelId="{6F65B7EE-C4FF-47AF-8B8E-FF75D6474455}" type="pres">
      <dgm:prSet presAssocID="{1D923C8A-8E38-4E30-9F93-4490AB0CBE62}" presName="ParentAccent4" presStyleLbl="alignNode1" presStyleIdx="36" presStyleCnt="44"/>
      <dgm:spPr/>
    </dgm:pt>
    <dgm:pt modelId="{F2559A6E-EDD1-448F-B086-BADD5594284D}" type="pres">
      <dgm:prSet presAssocID="{1D923C8A-8E38-4E30-9F93-4490AB0CBE62}" presName="ParentAccent5" presStyleLbl="alignNode1" presStyleIdx="37" presStyleCnt="44"/>
      <dgm:spPr/>
    </dgm:pt>
    <dgm:pt modelId="{7E52B745-4EEC-4BC8-9167-A47CD3588379}" type="pres">
      <dgm:prSet presAssocID="{1D923C8A-8E38-4E30-9F93-4490AB0CBE62}" presName="ParentAccent6" presStyleLbl="alignNode1" presStyleIdx="38" presStyleCnt="44"/>
      <dgm:spPr/>
    </dgm:pt>
    <dgm:pt modelId="{E1BA0A3C-CA3C-4EE0-8A14-7C3AEB7F3262}" type="pres">
      <dgm:prSet presAssocID="{1D923C8A-8E38-4E30-9F93-4490AB0CBE62}" presName="ParentAccent7" presStyleLbl="alignNode1" presStyleIdx="39" presStyleCnt="44"/>
      <dgm:spPr/>
    </dgm:pt>
    <dgm:pt modelId="{20BD5EEE-DC61-4FEF-957E-E06F1946FE3A}" type="pres">
      <dgm:prSet presAssocID="{1D923C8A-8E38-4E30-9F93-4490AB0CBE62}" presName="ParentAccent8" presStyleLbl="alignNode1" presStyleIdx="40" presStyleCnt="44"/>
      <dgm:spPr/>
    </dgm:pt>
    <dgm:pt modelId="{E2A71B22-F780-4CD3-8080-F8FEBB7D8FA5}" type="pres">
      <dgm:prSet presAssocID="{1D923C8A-8E38-4E30-9F93-4490AB0CBE62}" presName="ParentAccent9" presStyleLbl="alignNode1" presStyleIdx="41" presStyleCnt="44"/>
      <dgm:spPr/>
    </dgm:pt>
    <dgm:pt modelId="{BD8C4C69-86A8-44BA-B16B-40097909D064}" type="pres">
      <dgm:prSet presAssocID="{1D923C8A-8E38-4E30-9F93-4490AB0CBE62}" presName="ParentAccent10" presStyleLbl="alignNode1" presStyleIdx="42" presStyleCnt="44"/>
      <dgm:spPr/>
    </dgm:pt>
    <dgm:pt modelId="{7E21CB32-0E98-4998-98DB-75D3025DEB87}" type="pres">
      <dgm:prSet presAssocID="{1D923C8A-8E38-4E30-9F93-4490AB0CBE62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9FC630-4B02-4354-BA89-790630B4E522}" type="presOf" srcId="{1D923C8A-8E38-4E30-9F93-4490AB0CBE62}" destId="{7E21CB32-0E98-4998-98DB-75D3025DEB87}" srcOrd="0" destOrd="0" presId="urn:microsoft.com/office/officeart/2011/layout/ConvergingText"/>
    <dgm:cxn modelId="{12C430DA-3BD7-4A68-9597-9CE91EC1CDCE}" srcId="{F2B429E4-BD67-4E63-AAD2-5C480B919C7A}" destId="{9396042A-3326-4056-9D10-5C90839C365B}" srcOrd="1" destOrd="0" parTransId="{89547C0F-B1D7-4BED-9B75-9FEE25C39F87}" sibTransId="{9B05260A-B7FE-43E7-A1AE-AF872A1FDC14}"/>
    <dgm:cxn modelId="{60C5651B-5847-42A0-870D-F723B7AE527B}" type="presOf" srcId="{F2B429E4-BD67-4E63-AAD2-5C480B919C7A}" destId="{5D95CAA5-9592-4C30-90B3-A036C24161CD}" srcOrd="0" destOrd="0" presId="urn:microsoft.com/office/officeart/2011/layout/ConvergingText"/>
    <dgm:cxn modelId="{95F3E232-299B-40A0-B788-258417DCD924}" type="presOf" srcId="{0AAAFEE6-4AD0-4D3A-93B9-EB26CA0650AA}" destId="{24C7BAA2-A7D1-4303-8CC1-64B19C971EE2}" srcOrd="0" destOrd="0" presId="urn:microsoft.com/office/officeart/2011/layout/ConvergingText"/>
    <dgm:cxn modelId="{1511AF36-2D93-4F56-973A-63179A635D25}" type="presOf" srcId="{9396042A-3326-4056-9D10-5C90839C365B}" destId="{A58CFD9B-94D0-4215-B908-966B8B63449A}" srcOrd="0" destOrd="0" presId="urn:microsoft.com/office/officeart/2011/layout/ConvergingText"/>
    <dgm:cxn modelId="{55BA7ED7-E39B-4D66-99D0-C6F3A43B18F0}" srcId="{F2B429E4-BD67-4E63-AAD2-5C480B919C7A}" destId="{0AAAFEE6-4AD0-4D3A-93B9-EB26CA0650AA}" srcOrd="2" destOrd="0" parTransId="{3AD5D122-00F9-451D-81F2-32509BBD8054}" sibTransId="{FB5DE2BF-6048-4B68-96CB-4A2ED5C68032}"/>
    <dgm:cxn modelId="{BD1E938E-3171-4C5A-BBC5-E11E0FFC9F3E}" srcId="{F2B429E4-BD67-4E63-AAD2-5C480B919C7A}" destId="{A06C0B52-F5BE-4BBA-84BB-CB98EE463255}" srcOrd="0" destOrd="0" parTransId="{84A72FA9-E019-4F5B-A05F-106103099C39}" sibTransId="{40DB03FA-C486-4E35-9232-1873CDD8458A}"/>
    <dgm:cxn modelId="{08CE5052-7B04-4C29-A7D8-EF71FB3C831E}" srcId="{F2B429E4-BD67-4E63-AAD2-5C480B919C7A}" destId="{1D923C8A-8E38-4E30-9F93-4490AB0CBE62}" srcOrd="3" destOrd="0" parTransId="{EFB03CAD-768E-4385-8DEF-3E8EA5E45337}" sibTransId="{B8AE7CE9-FE14-4B24-92E3-08F839376938}"/>
    <dgm:cxn modelId="{9EC478D1-605C-454F-B94C-156FEB8C9C7D}" type="presOf" srcId="{A06C0B52-F5BE-4BBA-84BB-CB98EE463255}" destId="{39433B6D-0EAF-49B2-B456-8A54B344BB0C}" srcOrd="0" destOrd="0" presId="urn:microsoft.com/office/officeart/2011/layout/ConvergingText"/>
    <dgm:cxn modelId="{6B0F096C-62D5-43D8-A056-959D27AFD773}" type="presParOf" srcId="{5D95CAA5-9592-4C30-90B3-A036C24161CD}" destId="{7214DBCD-FE2E-48E3-9EB0-CED21D87A943}" srcOrd="0" destOrd="0" presId="urn:microsoft.com/office/officeart/2011/layout/ConvergingText"/>
    <dgm:cxn modelId="{227B1BDE-2D35-4DE2-BEAE-CD6DAF158693}" type="presParOf" srcId="{7214DBCD-FE2E-48E3-9EB0-CED21D87A943}" destId="{611A38CB-5EBC-4DE3-841E-9626FF2C670D}" srcOrd="0" destOrd="0" presId="urn:microsoft.com/office/officeart/2011/layout/ConvergingText"/>
    <dgm:cxn modelId="{EFE01811-2038-45AC-BF8F-FB0AF25E4B5B}" type="presParOf" srcId="{7214DBCD-FE2E-48E3-9EB0-CED21D87A943}" destId="{AA0E3AA4-F9BF-47AB-B121-827C79E99F1F}" srcOrd="1" destOrd="0" presId="urn:microsoft.com/office/officeart/2011/layout/ConvergingText"/>
    <dgm:cxn modelId="{7A23669A-557C-4517-862B-1909C11AF5D9}" type="presParOf" srcId="{7214DBCD-FE2E-48E3-9EB0-CED21D87A943}" destId="{E9B52BFE-79DE-4E34-A8FC-3D76FBFCEAAB}" srcOrd="2" destOrd="0" presId="urn:microsoft.com/office/officeart/2011/layout/ConvergingText"/>
    <dgm:cxn modelId="{494E538C-B3B1-48CC-BFE4-C950F0E2EDFD}" type="presParOf" srcId="{7214DBCD-FE2E-48E3-9EB0-CED21D87A943}" destId="{2FBE53D6-481B-4632-BA34-D0696E1A923E}" srcOrd="3" destOrd="0" presId="urn:microsoft.com/office/officeart/2011/layout/ConvergingText"/>
    <dgm:cxn modelId="{884BAEC4-19FE-46BF-808C-A18AF8129A34}" type="presParOf" srcId="{7214DBCD-FE2E-48E3-9EB0-CED21D87A943}" destId="{6DDE6701-0103-44A9-9CAC-304984EE4A09}" srcOrd="4" destOrd="0" presId="urn:microsoft.com/office/officeart/2011/layout/ConvergingText"/>
    <dgm:cxn modelId="{A84682FC-9F6C-451A-84F3-2E7724B4C387}" type="presParOf" srcId="{7214DBCD-FE2E-48E3-9EB0-CED21D87A943}" destId="{9BE3E11B-67F0-464D-A220-E69D3A6CEF69}" srcOrd="5" destOrd="0" presId="urn:microsoft.com/office/officeart/2011/layout/ConvergingText"/>
    <dgm:cxn modelId="{6770BECE-99DB-4F16-A297-2005AA6EB7E2}" type="presParOf" srcId="{7214DBCD-FE2E-48E3-9EB0-CED21D87A943}" destId="{F9E72926-E60D-4F26-A1D6-DF3C2A26CB67}" srcOrd="6" destOrd="0" presId="urn:microsoft.com/office/officeart/2011/layout/ConvergingText"/>
    <dgm:cxn modelId="{A2F555F5-9861-4B3A-9C87-9188C19B6D9E}" type="presParOf" srcId="{7214DBCD-FE2E-48E3-9EB0-CED21D87A943}" destId="{BF31A79D-401F-465D-AA6B-C04B909AAFC9}" srcOrd="7" destOrd="0" presId="urn:microsoft.com/office/officeart/2011/layout/ConvergingText"/>
    <dgm:cxn modelId="{B8146BBC-847A-422F-8309-813F8E51F5EF}" type="presParOf" srcId="{7214DBCD-FE2E-48E3-9EB0-CED21D87A943}" destId="{E35225E7-6062-4A2E-92AA-851274AAE1CD}" srcOrd="8" destOrd="0" presId="urn:microsoft.com/office/officeart/2011/layout/ConvergingText"/>
    <dgm:cxn modelId="{2AC6A968-951A-4151-94D2-E8B4D4A59009}" type="presParOf" srcId="{7214DBCD-FE2E-48E3-9EB0-CED21D87A943}" destId="{318CA79D-3B0B-42A9-B857-F4362A98367E}" srcOrd="9" destOrd="0" presId="urn:microsoft.com/office/officeart/2011/layout/ConvergingText"/>
    <dgm:cxn modelId="{79997071-3490-45E0-8CD4-0AC4EA5B6BF0}" type="presParOf" srcId="{7214DBCD-FE2E-48E3-9EB0-CED21D87A943}" destId="{39433B6D-0EAF-49B2-B456-8A54B344BB0C}" srcOrd="10" destOrd="0" presId="urn:microsoft.com/office/officeart/2011/layout/ConvergingText"/>
    <dgm:cxn modelId="{916EC9CE-CB7F-4CC1-ACC1-E0407669C581}" type="presParOf" srcId="{5D95CAA5-9592-4C30-90B3-A036C24161CD}" destId="{8DCA2A0B-28CA-40AB-B408-F9023A101FB0}" srcOrd="1" destOrd="0" presId="urn:microsoft.com/office/officeart/2011/layout/ConvergingText"/>
    <dgm:cxn modelId="{EE574AF4-56E9-4AEE-B359-12E293405FCC}" type="presParOf" srcId="{5D95CAA5-9592-4C30-90B3-A036C24161CD}" destId="{08836981-BC63-4475-961A-150FDBAEBBBE}" srcOrd="2" destOrd="0" presId="urn:microsoft.com/office/officeart/2011/layout/ConvergingText"/>
    <dgm:cxn modelId="{8D15BD2A-3F3E-4BF8-A972-128B40233670}" type="presParOf" srcId="{08836981-BC63-4475-961A-150FDBAEBBBE}" destId="{1E9A2E6E-859A-4130-970A-92618F26312D}" srcOrd="0" destOrd="0" presId="urn:microsoft.com/office/officeart/2011/layout/ConvergingText"/>
    <dgm:cxn modelId="{5F33A98E-071A-477B-93E5-534469A546AE}" type="presParOf" srcId="{08836981-BC63-4475-961A-150FDBAEBBBE}" destId="{CB6B65FC-D0EF-4DDB-80D7-0DADB206300A}" srcOrd="1" destOrd="0" presId="urn:microsoft.com/office/officeart/2011/layout/ConvergingText"/>
    <dgm:cxn modelId="{E8226132-F519-4EAD-A769-C356485475AB}" type="presParOf" srcId="{08836981-BC63-4475-961A-150FDBAEBBBE}" destId="{50301DA9-D1D5-49F8-BD27-090F8D97AE8B}" srcOrd="2" destOrd="0" presId="urn:microsoft.com/office/officeart/2011/layout/ConvergingText"/>
    <dgm:cxn modelId="{E65B0449-F109-4C66-B8FC-BDC562145F27}" type="presParOf" srcId="{08836981-BC63-4475-961A-150FDBAEBBBE}" destId="{B234A35A-2CAE-4C96-80BA-B64E09E882E7}" srcOrd="3" destOrd="0" presId="urn:microsoft.com/office/officeart/2011/layout/ConvergingText"/>
    <dgm:cxn modelId="{0F047435-B61D-4E8F-BB9C-2B0CA4A46D22}" type="presParOf" srcId="{08836981-BC63-4475-961A-150FDBAEBBBE}" destId="{BA0B915E-6D71-494B-B9F0-02C48C75B814}" srcOrd="4" destOrd="0" presId="urn:microsoft.com/office/officeart/2011/layout/ConvergingText"/>
    <dgm:cxn modelId="{AD92906D-92F0-4773-8CB4-C6322586BC7D}" type="presParOf" srcId="{08836981-BC63-4475-961A-150FDBAEBBBE}" destId="{91D2B77B-5332-4D46-B772-DEB40B6CECEF}" srcOrd="5" destOrd="0" presId="urn:microsoft.com/office/officeart/2011/layout/ConvergingText"/>
    <dgm:cxn modelId="{1CD5DB35-9853-4977-94F7-5E882384A9B3}" type="presParOf" srcId="{08836981-BC63-4475-961A-150FDBAEBBBE}" destId="{85C8F584-D57D-4BEC-A677-00A1037FC895}" srcOrd="6" destOrd="0" presId="urn:microsoft.com/office/officeart/2011/layout/ConvergingText"/>
    <dgm:cxn modelId="{6728710C-B0A6-45B2-A18C-D99C3A41FCF8}" type="presParOf" srcId="{08836981-BC63-4475-961A-150FDBAEBBBE}" destId="{B745AC6D-0739-42AB-BC11-B29731002646}" srcOrd="7" destOrd="0" presId="urn:microsoft.com/office/officeart/2011/layout/ConvergingText"/>
    <dgm:cxn modelId="{BA53E6EF-B36A-4C90-BA4E-236BA9DCD4DA}" type="presParOf" srcId="{08836981-BC63-4475-961A-150FDBAEBBBE}" destId="{5C71E556-289B-4F2A-B8F9-8B59FC48BC3D}" srcOrd="8" destOrd="0" presId="urn:microsoft.com/office/officeart/2011/layout/ConvergingText"/>
    <dgm:cxn modelId="{5313AEFF-E26B-4B7D-8CC7-B150E5333DAF}" type="presParOf" srcId="{08836981-BC63-4475-961A-150FDBAEBBBE}" destId="{B44F31C8-C838-4D7C-9583-3CF9CB8408BE}" srcOrd="9" destOrd="0" presId="urn:microsoft.com/office/officeart/2011/layout/ConvergingText"/>
    <dgm:cxn modelId="{81B3C136-F679-4BF7-9779-95A2CE7BC8D7}" type="presParOf" srcId="{08836981-BC63-4475-961A-150FDBAEBBBE}" destId="{A58CFD9B-94D0-4215-B908-966B8B63449A}" srcOrd="10" destOrd="0" presId="urn:microsoft.com/office/officeart/2011/layout/ConvergingText"/>
    <dgm:cxn modelId="{F065990F-A58B-4E97-A80D-943E9FBE5D98}" type="presParOf" srcId="{5D95CAA5-9592-4C30-90B3-A036C24161CD}" destId="{827ED068-EA08-4BA5-AD03-F9692B7A1FC0}" srcOrd="3" destOrd="0" presId="urn:microsoft.com/office/officeart/2011/layout/ConvergingText"/>
    <dgm:cxn modelId="{448EE2AE-9A0B-42A0-97A0-19D680E4852E}" type="presParOf" srcId="{5D95CAA5-9592-4C30-90B3-A036C24161CD}" destId="{56074B89-37A8-4499-A4BC-0EBBD0F1994B}" srcOrd="4" destOrd="0" presId="urn:microsoft.com/office/officeart/2011/layout/ConvergingText"/>
    <dgm:cxn modelId="{1205ACA0-F409-41B1-98E8-BA2F3690351C}" type="presParOf" srcId="{56074B89-37A8-4499-A4BC-0EBBD0F1994B}" destId="{D6ED6F73-D744-4667-BC5F-2D0BB3632955}" srcOrd="0" destOrd="0" presId="urn:microsoft.com/office/officeart/2011/layout/ConvergingText"/>
    <dgm:cxn modelId="{52038BB6-6859-47D4-8DC9-FE086BFCA31D}" type="presParOf" srcId="{56074B89-37A8-4499-A4BC-0EBBD0F1994B}" destId="{29997910-AEB2-48ED-A0CC-6F1157CF9656}" srcOrd="1" destOrd="0" presId="urn:microsoft.com/office/officeart/2011/layout/ConvergingText"/>
    <dgm:cxn modelId="{E41C8E4A-DA46-4AA7-BC04-2E0F6B59E4E0}" type="presParOf" srcId="{56074B89-37A8-4499-A4BC-0EBBD0F1994B}" destId="{EA86672D-AF4A-4C13-AF4B-B1734276D90B}" srcOrd="2" destOrd="0" presId="urn:microsoft.com/office/officeart/2011/layout/ConvergingText"/>
    <dgm:cxn modelId="{171CC2CA-2F05-4ED2-A810-42C5FC85A8FF}" type="presParOf" srcId="{56074B89-37A8-4499-A4BC-0EBBD0F1994B}" destId="{3225AC22-76AB-4729-8898-F8234452B079}" srcOrd="3" destOrd="0" presId="urn:microsoft.com/office/officeart/2011/layout/ConvergingText"/>
    <dgm:cxn modelId="{81D78125-A2E9-4A6A-9039-55833A223A12}" type="presParOf" srcId="{56074B89-37A8-4499-A4BC-0EBBD0F1994B}" destId="{4D0AFDAD-31D5-465E-BE7B-903BDC2D5219}" srcOrd="4" destOrd="0" presId="urn:microsoft.com/office/officeart/2011/layout/ConvergingText"/>
    <dgm:cxn modelId="{06ABE93E-0F57-4BD5-ACD2-D1B57B3E6B7C}" type="presParOf" srcId="{56074B89-37A8-4499-A4BC-0EBBD0F1994B}" destId="{C9AC4581-B255-4553-A6DB-E73925C75F4B}" srcOrd="5" destOrd="0" presId="urn:microsoft.com/office/officeart/2011/layout/ConvergingText"/>
    <dgm:cxn modelId="{4A1C7CA5-346E-4971-B602-A9C60B880839}" type="presParOf" srcId="{56074B89-37A8-4499-A4BC-0EBBD0F1994B}" destId="{5BEE53B0-3ACE-4CC1-AF68-4E05C9C772A3}" srcOrd="6" destOrd="0" presId="urn:microsoft.com/office/officeart/2011/layout/ConvergingText"/>
    <dgm:cxn modelId="{5267315C-E428-43D3-A6A4-48F193FD8E78}" type="presParOf" srcId="{56074B89-37A8-4499-A4BC-0EBBD0F1994B}" destId="{D1DD4882-60D8-436A-84BD-EDCCF6BDC7F6}" srcOrd="7" destOrd="0" presId="urn:microsoft.com/office/officeart/2011/layout/ConvergingText"/>
    <dgm:cxn modelId="{C84D8EFD-8569-458E-855E-BED2DAF25637}" type="presParOf" srcId="{56074B89-37A8-4499-A4BC-0EBBD0F1994B}" destId="{569A6EDE-6FCC-4651-A77B-BEFAEFC6510B}" srcOrd="8" destOrd="0" presId="urn:microsoft.com/office/officeart/2011/layout/ConvergingText"/>
    <dgm:cxn modelId="{BE45379D-0A4B-4DBC-8D3C-89A9D635528C}" type="presParOf" srcId="{56074B89-37A8-4499-A4BC-0EBBD0F1994B}" destId="{FD1985A1-217B-4FA6-98C0-D48F88219A50}" srcOrd="9" destOrd="0" presId="urn:microsoft.com/office/officeart/2011/layout/ConvergingText"/>
    <dgm:cxn modelId="{E34846B2-2ED0-474E-A65C-2CEBDD145067}" type="presParOf" srcId="{56074B89-37A8-4499-A4BC-0EBBD0F1994B}" destId="{24C7BAA2-A7D1-4303-8CC1-64B19C971EE2}" srcOrd="10" destOrd="0" presId="urn:microsoft.com/office/officeart/2011/layout/ConvergingText"/>
    <dgm:cxn modelId="{7474D718-919A-4D1E-880B-6E779DA3C3AF}" type="presParOf" srcId="{5D95CAA5-9592-4C30-90B3-A036C24161CD}" destId="{16D6235F-586F-4B6E-B75D-308AD75322C9}" srcOrd="5" destOrd="0" presId="urn:microsoft.com/office/officeart/2011/layout/ConvergingText"/>
    <dgm:cxn modelId="{9EA0E55C-464E-4992-B948-241004AE30CC}" type="presParOf" srcId="{5D95CAA5-9592-4C30-90B3-A036C24161CD}" destId="{FB01FFF5-5A87-4BE1-AAA3-D6287D6F0759}" srcOrd="6" destOrd="0" presId="urn:microsoft.com/office/officeart/2011/layout/ConvergingText"/>
    <dgm:cxn modelId="{3E633062-FE3E-402C-81AC-68ED8352B4EE}" type="presParOf" srcId="{FB01FFF5-5A87-4BE1-AAA3-D6287D6F0759}" destId="{D6D20373-3B9F-4B3D-B163-322BBECF5087}" srcOrd="0" destOrd="0" presId="urn:microsoft.com/office/officeart/2011/layout/ConvergingText"/>
    <dgm:cxn modelId="{B4711CE0-618F-41A1-BAA6-3C3FFDB50826}" type="presParOf" srcId="{FB01FFF5-5A87-4BE1-AAA3-D6287D6F0759}" destId="{1F2F0576-3034-46D0-836C-B05DF6A11BDD}" srcOrd="1" destOrd="0" presId="urn:microsoft.com/office/officeart/2011/layout/ConvergingText"/>
    <dgm:cxn modelId="{14AEECA7-6B23-4C56-B925-60EB45714183}" type="presParOf" srcId="{FB01FFF5-5A87-4BE1-AAA3-D6287D6F0759}" destId="{4416C2A3-5857-4A7E-9163-05FA19A5C5C5}" srcOrd="2" destOrd="0" presId="urn:microsoft.com/office/officeart/2011/layout/ConvergingText"/>
    <dgm:cxn modelId="{BEDEAEDB-E24A-4BEF-8116-A19E6663F9D6}" type="presParOf" srcId="{FB01FFF5-5A87-4BE1-AAA3-D6287D6F0759}" destId="{6F65B7EE-C4FF-47AF-8B8E-FF75D6474455}" srcOrd="3" destOrd="0" presId="urn:microsoft.com/office/officeart/2011/layout/ConvergingText"/>
    <dgm:cxn modelId="{88ADC5DF-CBA7-4B10-973E-2CFDE3BAA9FA}" type="presParOf" srcId="{FB01FFF5-5A87-4BE1-AAA3-D6287D6F0759}" destId="{F2559A6E-EDD1-448F-B086-BADD5594284D}" srcOrd="4" destOrd="0" presId="urn:microsoft.com/office/officeart/2011/layout/ConvergingText"/>
    <dgm:cxn modelId="{9D84ECF2-CFF6-480C-A73C-E80B4900F80E}" type="presParOf" srcId="{FB01FFF5-5A87-4BE1-AAA3-D6287D6F0759}" destId="{7E52B745-4EEC-4BC8-9167-A47CD3588379}" srcOrd="5" destOrd="0" presId="urn:microsoft.com/office/officeart/2011/layout/ConvergingText"/>
    <dgm:cxn modelId="{63983913-407F-4DC2-81C9-38096EEF096D}" type="presParOf" srcId="{FB01FFF5-5A87-4BE1-AAA3-D6287D6F0759}" destId="{E1BA0A3C-CA3C-4EE0-8A14-7C3AEB7F3262}" srcOrd="6" destOrd="0" presId="urn:microsoft.com/office/officeart/2011/layout/ConvergingText"/>
    <dgm:cxn modelId="{84FE25AA-5B34-473B-925D-DD7DD3AB144D}" type="presParOf" srcId="{FB01FFF5-5A87-4BE1-AAA3-D6287D6F0759}" destId="{20BD5EEE-DC61-4FEF-957E-E06F1946FE3A}" srcOrd="7" destOrd="0" presId="urn:microsoft.com/office/officeart/2011/layout/ConvergingText"/>
    <dgm:cxn modelId="{9B678AA4-6843-4C57-A87D-202835BD7125}" type="presParOf" srcId="{FB01FFF5-5A87-4BE1-AAA3-D6287D6F0759}" destId="{E2A71B22-F780-4CD3-8080-F8FEBB7D8FA5}" srcOrd="8" destOrd="0" presId="urn:microsoft.com/office/officeart/2011/layout/ConvergingText"/>
    <dgm:cxn modelId="{E066CA98-B706-4EF5-B5F7-B8BBBDEF859E}" type="presParOf" srcId="{FB01FFF5-5A87-4BE1-AAA3-D6287D6F0759}" destId="{BD8C4C69-86A8-44BA-B16B-40097909D064}" srcOrd="9" destOrd="0" presId="urn:microsoft.com/office/officeart/2011/layout/ConvergingText"/>
    <dgm:cxn modelId="{C9CFD869-ABA4-4E37-80EB-6E68A8533488}" type="presParOf" srcId="{FB01FFF5-5A87-4BE1-AAA3-D6287D6F0759}" destId="{7E21CB32-0E98-4998-98DB-75D3025DEB87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2B429E4-BD67-4E63-AAD2-5C480B919C7A}" type="doc">
      <dgm:prSet loTypeId="urn:microsoft.com/office/officeart/2011/layout/ConvergingText" loCatId="officeon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6C0B52-F5BE-4BBA-84BB-CB98EE463255}">
      <dgm:prSet/>
      <dgm:spPr/>
      <dgm:t>
        <a:bodyPr/>
        <a:lstStyle/>
        <a:p>
          <a:pPr rtl="0"/>
          <a:r>
            <a:rPr lang="en-US" b="0" dirty="0" smtClean="0"/>
            <a:t>BACKGROUND</a:t>
          </a:r>
          <a:endParaRPr lang="en-US" dirty="0"/>
        </a:p>
      </dgm:t>
    </dgm:pt>
    <dgm:pt modelId="{84A72FA9-E019-4F5B-A05F-106103099C39}" type="parTrans" cxnId="{BD1E938E-3171-4C5A-BBC5-E11E0FFC9F3E}">
      <dgm:prSet/>
      <dgm:spPr/>
      <dgm:t>
        <a:bodyPr/>
        <a:lstStyle/>
        <a:p>
          <a:endParaRPr lang="en-US"/>
        </a:p>
      </dgm:t>
    </dgm:pt>
    <dgm:pt modelId="{40DB03FA-C486-4E35-9232-1873CDD8458A}" type="sibTrans" cxnId="{BD1E938E-3171-4C5A-BBC5-E11E0FFC9F3E}">
      <dgm:prSet/>
      <dgm:spPr/>
      <dgm:t>
        <a:bodyPr/>
        <a:lstStyle/>
        <a:p>
          <a:endParaRPr lang="en-US"/>
        </a:p>
      </dgm:t>
    </dgm:pt>
    <dgm:pt modelId="{9396042A-3326-4056-9D10-5C90839C365B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dirty="0" smtClean="0"/>
            <a:t>SPONSORS</a:t>
          </a:r>
          <a:endParaRPr lang="en-US" dirty="0"/>
        </a:p>
      </dgm:t>
    </dgm:pt>
    <dgm:pt modelId="{89547C0F-B1D7-4BED-9B75-9FEE25C39F87}" type="parTrans" cxnId="{12C430DA-3BD7-4A68-9597-9CE91EC1CDCE}">
      <dgm:prSet/>
      <dgm:spPr/>
      <dgm:t>
        <a:bodyPr/>
        <a:lstStyle/>
        <a:p>
          <a:endParaRPr lang="en-US"/>
        </a:p>
      </dgm:t>
    </dgm:pt>
    <dgm:pt modelId="{9B05260A-B7FE-43E7-A1AE-AF872A1FDC14}" type="sibTrans" cxnId="{12C430DA-3BD7-4A68-9597-9CE91EC1CDCE}">
      <dgm:prSet/>
      <dgm:spPr/>
      <dgm:t>
        <a:bodyPr/>
        <a:lstStyle/>
        <a:p>
          <a:endParaRPr lang="en-US"/>
        </a:p>
      </dgm:t>
    </dgm:pt>
    <dgm:pt modelId="{0AAAFEE6-4AD0-4D3A-93B9-EB26CA0650AA}">
      <dgm:prSet/>
      <dgm:spPr/>
      <dgm:t>
        <a:bodyPr/>
        <a:lstStyle/>
        <a:p>
          <a:pPr rtl="0"/>
          <a:r>
            <a:rPr lang="en-US" b="0" dirty="0" smtClean="0"/>
            <a:t>PROBLEM STATEMENT</a:t>
          </a:r>
          <a:endParaRPr lang="en-US" dirty="0"/>
        </a:p>
      </dgm:t>
    </dgm:pt>
    <dgm:pt modelId="{3AD5D122-00F9-451D-81F2-32509BBD8054}" type="parTrans" cxnId="{55BA7ED7-E39B-4D66-99D0-C6F3A43B18F0}">
      <dgm:prSet/>
      <dgm:spPr/>
      <dgm:t>
        <a:bodyPr/>
        <a:lstStyle/>
        <a:p>
          <a:endParaRPr lang="en-US"/>
        </a:p>
      </dgm:t>
    </dgm:pt>
    <dgm:pt modelId="{FB5DE2BF-6048-4B68-96CB-4A2ED5C68032}" type="sibTrans" cxnId="{55BA7ED7-E39B-4D66-99D0-C6F3A43B18F0}">
      <dgm:prSet/>
      <dgm:spPr/>
      <dgm:t>
        <a:bodyPr/>
        <a:lstStyle/>
        <a:p>
          <a:endParaRPr lang="en-US"/>
        </a:p>
      </dgm:t>
    </dgm:pt>
    <dgm:pt modelId="{1D923C8A-8E38-4E30-9F93-4490AB0CBE62}">
      <dgm:prSet/>
      <dgm:spPr/>
      <dgm:t>
        <a:bodyPr/>
        <a:lstStyle/>
        <a:p>
          <a:pPr rtl="0"/>
          <a:r>
            <a:rPr lang="en-US" b="0" smtClean="0"/>
            <a:t>GOALS</a:t>
          </a:r>
          <a:endParaRPr lang="en-US"/>
        </a:p>
      </dgm:t>
    </dgm:pt>
    <dgm:pt modelId="{EFB03CAD-768E-4385-8DEF-3E8EA5E45337}" type="parTrans" cxnId="{08CE5052-7B04-4C29-A7D8-EF71FB3C831E}">
      <dgm:prSet/>
      <dgm:spPr/>
      <dgm:t>
        <a:bodyPr/>
        <a:lstStyle/>
        <a:p>
          <a:endParaRPr lang="en-US"/>
        </a:p>
      </dgm:t>
    </dgm:pt>
    <dgm:pt modelId="{B8AE7CE9-FE14-4B24-92E3-08F839376938}" type="sibTrans" cxnId="{08CE5052-7B04-4C29-A7D8-EF71FB3C831E}">
      <dgm:prSet/>
      <dgm:spPr/>
      <dgm:t>
        <a:bodyPr/>
        <a:lstStyle/>
        <a:p>
          <a:endParaRPr lang="en-US"/>
        </a:p>
      </dgm:t>
    </dgm:pt>
    <dgm:pt modelId="{5D95CAA5-9592-4C30-90B3-A036C24161CD}" type="pres">
      <dgm:prSet presAssocID="{F2B429E4-BD67-4E63-AAD2-5C480B919C7A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214DBCD-FE2E-48E3-9EB0-CED21D87A943}" type="pres">
      <dgm:prSet presAssocID="{A06C0B52-F5BE-4BBA-84BB-CB98EE463255}" presName="composite" presStyleCnt="0"/>
      <dgm:spPr/>
    </dgm:pt>
    <dgm:pt modelId="{611A38CB-5EBC-4DE3-841E-9626FF2C670D}" type="pres">
      <dgm:prSet presAssocID="{A06C0B52-F5BE-4BBA-84BB-CB98EE463255}" presName="ParentAccent1" presStyleLbl="alignNode1" presStyleIdx="0" presStyleCnt="44"/>
      <dgm:spPr/>
    </dgm:pt>
    <dgm:pt modelId="{AA0E3AA4-F9BF-47AB-B121-827C79E99F1F}" type="pres">
      <dgm:prSet presAssocID="{A06C0B52-F5BE-4BBA-84BB-CB98EE463255}" presName="ParentAccent2" presStyleLbl="alignNode1" presStyleIdx="1" presStyleCnt="44"/>
      <dgm:spPr/>
    </dgm:pt>
    <dgm:pt modelId="{E9B52BFE-79DE-4E34-A8FC-3D76FBFCEAAB}" type="pres">
      <dgm:prSet presAssocID="{A06C0B52-F5BE-4BBA-84BB-CB98EE463255}" presName="ParentAccent3" presStyleLbl="alignNode1" presStyleIdx="2" presStyleCnt="44"/>
      <dgm:spPr/>
    </dgm:pt>
    <dgm:pt modelId="{2FBE53D6-481B-4632-BA34-D0696E1A923E}" type="pres">
      <dgm:prSet presAssocID="{A06C0B52-F5BE-4BBA-84BB-CB98EE463255}" presName="ParentAccent4" presStyleLbl="alignNode1" presStyleIdx="3" presStyleCnt="44"/>
      <dgm:spPr/>
    </dgm:pt>
    <dgm:pt modelId="{6DDE6701-0103-44A9-9CAC-304984EE4A09}" type="pres">
      <dgm:prSet presAssocID="{A06C0B52-F5BE-4BBA-84BB-CB98EE463255}" presName="ParentAccent5" presStyleLbl="alignNode1" presStyleIdx="4" presStyleCnt="44"/>
      <dgm:spPr/>
    </dgm:pt>
    <dgm:pt modelId="{9BE3E11B-67F0-464D-A220-E69D3A6CEF69}" type="pres">
      <dgm:prSet presAssocID="{A06C0B52-F5BE-4BBA-84BB-CB98EE463255}" presName="ParentAccent6" presStyleLbl="alignNode1" presStyleIdx="5" presStyleCnt="44"/>
      <dgm:spPr/>
    </dgm:pt>
    <dgm:pt modelId="{F9E72926-E60D-4F26-A1D6-DF3C2A26CB67}" type="pres">
      <dgm:prSet presAssocID="{A06C0B52-F5BE-4BBA-84BB-CB98EE463255}" presName="ParentAccent7" presStyleLbl="alignNode1" presStyleIdx="6" presStyleCnt="44"/>
      <dgm:spPr/>
    </dgm:pt>
    <dgm:pt modelId="{BF31A79D-401F-465D-AA6B-C04B909AAFC9}" type="pres">
      <dgm:prSet presAssocID="{A06C0B52-F5BE-4BBA-84BB-CB98EE463255}" presName="ParentAccent8" presStyleLbl="alignNode1" presStyleIdx="7" presStyleCnt="44"/>
      <dgm:spPr/>
    </dgm:pt>
    <dgm:pt modelId="{E35225E7-6062-4A2E-92AA-851274AAE1CD}" type="pres">
      <dgm:prSet presAssocID="{A06C0B52-F5BE-4BBA-84BB-CB98EE463255}" presName="ParentAccent9" presStyleLbl="alignNode1" presStyleIdx="8" presStyleCnt="44"/>
      <dgm:spPr/>
    </dgm:pt>
    <dgm:pt modelId="{318CA79D-3B0B-42A9-B857-F4362A98367E}" type="pres">
      <dgm:prSet presAssocID="{A06C0B52-F5BE-4BBA-84BB-CB98EE463255}" presName="ParentAccent10" presStyleLbl="alignNode1" presStyleIdx="9" presStyleCnt="44"/>
      <dgm:spPr/>
    </dgm:pt>
    <dgm:pt modelId="{39433B6D-0EAF-49B2-B456-8A54B344BB0C}" type="pres">
      <dgm:prSet presAssocID="{A06C0B52-F5BE-4BBA-84BB-CB98EE463255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CA2A0B-28CA-40AB-B408-F9023A101FB0}" type="pres">
      <dgm:prSet presAssocID="{40DB03FA-C486-4E35-9232-1873CDD8458A}" presName="sibTrans" presStyleCnt="0"/>
      <dgm:spPr/>
    </dgm:pt>
    <dgm:pt modelId="{08836981-BC63-4475-961A-150FDBAEBBBE}" type="pres">
      <dgm:prSet presAssocID="{9396042A-3326-4056-9D10-5C90839C365B}" presName="composite" presStyleCnt="0"/>
      <dgm:spPr/>
    </dgm:pt>
    <dgm:pt modelId="{1E9A2E6E-859A-4130-970A-92618F26312D}" type="pres">
      <dgm:prSet presAssocID="{9396042A-3326-4056-9D10-5C90839C365B}" presName="ParentAccent1" presStyleLbl="alignNode1" presStyleIdx="11" presStyleCnt="44"/>
      <dgm:spPr/>
    </dgm:pt>
    <dgm:pt modelId="{CB6B65FC-D0EF-4DDB-80D7-0DADB206300A}" type="pres">
      <dgm:prSet presAssocID="{9396042A-3326-4056-9D10-5C90839C365B}" presName="ParentAccent2" presStyleLbl="alignNode1" presStyleIdx="12" presStyleCnt="44"/>
      <dgm:spPr/>
    </dgm:pt>
    <dgm:pt modelId="{50301DA9-D1D5-49F8-BD27-090F8D97AE8B}" type="pres">
      <dgm:prSet presAssocID="{9396042A-3326-4056-9D10-5C90839C365B}" presName="ParentAccent3" presStyleLbl="alignNode1" presStyleIdx="13" presStyleCnt="44"/>
      <dgm:spPr/>
    </dgm:pt>
    <dgm:pt modelId="{B234A35A-2CAE-4C96-80BA-B64E09E882E7}" type="pres">
      <dgm:prSet presAssocID="{9396042A-3326-4056-9D10-5C90839C365B}" presName="ParentAccent4" presStyleLbl="alignNode1" presStyleIdx="14" presStyleCnt="44"/>
      <dgm:spPr/>
    </dgm:pt>
    <dgm:pt modelId="{BA0B915E-6D71-494B-B9F0-02C48C75B814}" type="pres">
      <dgm:prSet presAssocID="{9396042A-3326-4056-9D10-5C90839C365B}" presName="ParentAccent5" presStyleLbl="alignNode1" presStyleIdx="15" presStyleCnt="44"/>
      <dgm:spPr/>
    </dgm:pt>
    <dgm:pt modelId="{91D2B77B-5332-4D46-B772-DEB40B6CECEF}" type="pres">
      <dgm:prSet presAssocID="{9396042A-3326-4056-9D10-5C90839C365B}" presName="ParentAccent6" presStyleLbl="alignNode1" presStyleIdx="16" presStyleCnt="44"/>
      <dgm:spPr/>
    </dgm:pt>
    <dgm:pt modelId="{85C8F584-D57D-4BEC-A677-00A1037FC895}" type="pres">
      <dgm:prSet presAssocID="{9396042A-3326-4056-9D10-5C90839C365B}" presName="ParentAccent7" presStyleLbl="alignNode1" presStyleIdx="17" presStyleCnt="44"/>
      <dgm:spPr/>
    </dgm:pt>
    <dgm:pt modelId="{B745AC6D-0739-42AB-BC11-B29731002646}" type="pres">
      <dgm:prSet presAssocID="{9396042A-3326-4056-9D10-5C90839C365B}" presName="ParentAccent8" presStyleLbl="alignNode1" presStyleIdx="18" presStyleCnt="44"/>
      <dgm:spPr/>
    </dgm:pt>
    <dgm:pt modelId="{5C71E556-289B-4F2A-B8F9-8B59FC48BC3D}" type="pres">
      <dgm:prSet presAssocID="{9396042A-3326-4056-9D10-5C90839C365B}" presName="ParentAccent9" presStyleLbl="alignNode1" presStyleIdx="19" presStyleCnt="44"/>
      <dgm:spPr/>
    </dgm:pt>
    <dgm:pt modelId="{B44F31C8-C838-4D7C-9583-3CF9CB8408BE}" type="pres">
      <dgm:prSet presAssocID="{9396042A-3326-4056-9D10-5C90839C365B}" presName="ParentAccent10" presStyleLbl="alignNode1" presStyleIdx="20" presStyleCnt="44"/>
      <dgm:spPr/>
    </dgm:pt>
    <dgm:pt modelId="{A58CFD9B-94D0-4215-B908-966B8B63449A}" type="pres">
      <dgm:prSet presAssocID="{9396042A-3326-4056-9D10-5C90839C365B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ED068-EA08-4BA5-AD03-F9692B7A1FC0}" type="pres">
      <dgm:prSet presAssocID="{9B05260A-B7FE-43E7-A1AE-AF872A1FDC14}" presName="sibTrans" presStyleCnt="0"/>
      <dgm:spPr/>
    </dgm:pt>
    <dgm:pt modelId="{56074B89-37A8-4499-A4BC-0EBBD0F1994B}" type="pres">
      <dgm:prSet presAssocID="{0AAAFEE6-4AD0-4D3A-93B9-EB26CA0650AA}" presName="composite" presStyleCnt="0"/>
      <dgm:spPr/>
    </dgm:pt>
    <dgm:pt modelId="{D6ED6F73-D744-4667-BC5F-2D0BB3632955}" type="pres">
      <dgm:prSet presAssocID="{0AAAFEE6-4AD0-4D3A-93B9-EB26CA0650AA}" presName="ParentAccent1" presStyleLbl="alignNode1" presStyleIdx="22" presStyleCnt="44"/>
      <dgm:spPr/>
    </dgm:pt>
    <dgm:pt modelId="{29997910-AEB2-48ED-A0CC-6F1157CF9656}" type="pres">
      <dgm:prSet presAssocID="{0AAAFEE6-4AD0-4D3A-93B9-EB26CA0650AA}" presName="ParentAccent2" presStyleLbl="alignNode1" presStyleIdx="23" presStyleCnt="44"/>
      <dgm:spPr/>
    </dgm:pt>
    <dgm:pt modelId="{EA86672D-AF4A-4C13-AF4B-B1734276D90B}" type="pres">
      <dgm:prSet presAssocID="{0AAAFEE6-4AD0-4D3A-93B9-EB26CA0650AA}" presName="ParentAccent3" presStyleLbl="alignNode1" presStyleIdx="24" presStyleCnt="44"/>
      <dgm:spPr/>
    </dgm:pt>
    <dgm:pt modelId="{3225AC22-76AB-4729-8898-F8234452B079}" type="pres">
      <dgm:prSet presAssocID="{0AAAFEE6-4AD0-4D3A-93B9-EB26CA0650AA}" presName="ParentAccent4" presStyleLbl="alignNode1" presStyleIdx="25" presStyleCnt="44"/>
      <dgm:spPr/>
    </dgm:pt>
    <dgm:pt modelId="{4D0AFDAD-31D5-465E-BE7B-903BDC2D5219}" type="pres">
      <dgm:prSet presAssocID="{0AAAFEE6-4AD0-4D3A-93B9-EB26CA0650AA}" presName="ParentAccent5" presStyleLbl="alignNode1" presStyleIdx="26" presStyleCnt="44"/>
      <dgm:spPr/>
    </dgm:pt>
    <dgm:pt modelId="{C9AC4581-B255-4553-A6DB-E73925C75F4B}" type="pres">
      <dgm:prSet presAssocID="{0AAAFEE6-4AD0-4D3A-93B9-EB26CA0650AA}" presName="ParentAccent6" presStyleLbl="alignNode1" presStyleIdx="27" presStyleCnt="44"/>
      <dgm:spPr/>
    </dgm:pt>
    <dgm:pt modelId="{5BEE53B0-3ACE-4CC1-AF68-4E05C9C772A3}" type="pres">
      <dgm:prSet presAssocID="{0AAAFEE6-4AD0-4D3A-93B9-EB26CA0650AA}" presName="ParentAccent7" presStyleLbl="alignNode1" presStyleIdx="28" presStyleCnt="44"/>
      <dgm:spPr/>
    </dgm:pt>
    <dgm:pt modelId="{D1DD4882-60D8-436A-84BD-EDCCF6BDC7F6}" type="pres">
      <dgm:prSet presAssocID="{0AAAFEE6-4AD0-4D3A-93B9-EB26CA0650AA}" presName="ParentAccent8" presStyleLbl="alignNode1" presStyleIdx="29" presStyleCnt="44"/>
      <dgm:spPr/>
    </dgm:pt>
    <dgm:pt modelId="{569A6EDE-6FCC-4651-A77B-BEFAEFC6510B}" type="pres">
      <dgm:prSet presAssocID="{0AAAFEE6-4AD0-4D3A-93B9-EB26CA0650AA}" presName="ParentAccent9" presStyleLbl="alignNode1" presStyleIdx="30" presStyleCnt="44"/>
      <dgm:spPr/>
    </dgm:pt>
    <dgm:pt modelId="{FD1985A1-217B-4FA6-98C0-D48F88219A50}" type="pres">
      <dgm:prSet presAssocID="{0AAAFEE6-4AD0-4D3A-93B9-EB26CA0650AA}" presName="ParentAccent10" presStyleLbl="alignNode1" presStyleIdx="31" presStyleCnt="44"/>
      <dgm:spPr/>
    </dgm:pt>
    <dgm:pt modelId="{24C7BAA2-A7D1-4303-8CC1-64B19C971EE2}" type="pres">
      <dgm:prSet presAssocID="{0AAAFEE6-4AD0-4D3A-93B9-EB26CA0650AA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6235F-586F-4B6E-B75D-308AD75322C9}" type="pres">
      <dgm:prSet presAssocID="{FB5DE2BF-6048-4B68-96CB-4A2ED5C68032}" presName="sibTrans" presStyleCnt="0"/>
      <dgm:spPr/>
    </dgm:pt>
    <dgm:pt modelId="{FB01FFF5-5A87-4BE1-AAA3-D6287D6F0759}" type="pres">
      <dgm:prSet presAssocID="{1D923C8A-8E38-4E30-9F93-4490AB0CBE62}" presName="composite" presStyleCnt="0"/>
      <dgm:spPr/>
    </dgm:pt>
    <dgm:pt modelId="{D6D20373-3B9F-4B3D-B163-322BBECF5087}" type="pres">
      <dgm:prSet presAssocID="{1D923C8A-8E38-4E30-9F93-4490AB0CBE62}" presName="ParentAccent1" presStyleLbl="alignNode1" presStyleIdx="33" presStyleCnt="44"/>
      <dgm:spPr/>
    </dgm:pt>
    <dgm:pt modelId="{1F2F0576-3034-46D0-836C-B05DF6A11BDD}" type="pres">
      <dgm:prSet presAssocID="{1D923C8A-8E38-4E30-9F93-4490AB0CBE62}" presName="ParentAccent2" presStyleLbl="alignNode1" presStyleIdx="34" presStyleCnt="44"/>
      <dgm:spPr/>
    </dgm:pt>
    <dgm:pt modelId="{4416C2A3-5857-4A7E-9163-05FA19A5C5C5}" type="pres">
      <dgm:prSet presAssocID="{1D923C8A-8E38-4E30-9F93-4490AB0CBE62}" presName="ParentAccent3" presStyleLbl="alignNode1" presStyleIdx="35" presStyleCnt="44"/>
      <dgm:spPr/>
    </dgm:pt>
    <dgm:pt modelId="{6F65B7EE-C4FF-47AF-8B8E-FF75D6474455}" type="pres">
      <dgm:prSet presAssocID="{1D923C8A-8E38-4E30-9F93-4490AB0CBE62}" presName="ParentAccent4" presStyleLbl="alignNode1" presStyleIdx="36" presStyleCnt="44"/>
      <dgm:spPr/>
    </dgm:pt>
    <dgm:pt modelId="{F2559A6E-EDD1-448F-B086-BADD5594284D}" type="pres">
      <dgm:prSet presAssocID="{1D923C8A-8E38-4E30-9F93-4490AB0CBE62}" presName="ParentAccent5" presStyleLbl="alignNode1" presStyleIdx="37" presStyleCnt="44"/>
      <dgm:spPr/>
    </dgm:pt>
    <dgm:pt modelId="{7E52B745-4EEC-4BC8-9167-A47CD3588379}" type="pres">
      <dgm:prSet presAssocID="{1D923C8A-8E38-4E30-9F93-4490AB0CBE62}" presName="ParentAccent6" presStyleLbl="alignNode1" presStyleIdx="38" presStyleCnt="44"/>
      <dgm:spPr/>
    </dgm:pt>
    <dgm:pt modelId="{E1BA0A3C-CA3C-4EE0-8A14-7C3AEB7F3262}" type="pres">
      <dgm:prSet presAssocID="{1D923C8A-8E38-4E30-9F93-4490AB0CBE62}" presName="ParentAccent7" presStyleLbl="alignNode1" presStyleIdx="39" presStyleCnt="44"/>
      <dgm:spPr/>
    </dgm:pt>
    <dgm:pt modelId="{20BD5EEE-DC61-4FEF-957E-E06F1946FE3A}" type="pres">
      <dgm:prSet presAssocID="{1D923C8A-8E38-4E30-9F93-4490AB0CBE62}" presName="ParentAccent8" presStyleLbl="alignNode1" presStyleIdx="40" presStyleCnt="44"/>
      <dgm:spPr/>
    </dgm:pt>
    <dgm:pt modelId="{E2A71B22-F780-4CD3-8080-F8FEBB7D8FA5}" type="pres">
      <dgm:prSet presAssocID="{1D923C8A-8E38-4E30-9F93-4490AB0CBE62}" presName="ParentAccent9" presStyleLbl="alignNode1" presStyleIdx="41" presStyleCnt="44"/>
      <dgm:spPr/>
    </dgm:pt>
    <dgm:pt modelId="{BD8C4C69-86A8-44BA-B16B-40097909D064}" type="pres">
      <dgm:prSet presAssocID="{1D923C8A-8E38-4E30-9F93-4490AB0CBE62}" presName="ParentAccent10" presStyleLbl="alignNode1" presStyleIdx="42" presStyleCnt="44"/>
      <dgm:spPr/>
    </dgm:pt>
    <dgm:pt modelId="{7E21CB32-0E98-4998-98DB-75D3025DEB87}" type="pres">
      <dgm:prSet presAssocID="{1D923C8A-8E38-4E30-9F93-4490AB0CBE62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C430DA-3BD7-4A68-9597-9CE91EC1CDCE}" srcId="{F2B429E4-BD67-4E63-AAD2-5C480B919C7A}" destId="{9396042A-3326-4056-9D10-5C90839C365B}" srcOrd="1" destOrd="0" parTransId="{89547C0F-B1D7-4BED-9B75-9FEE25C39F87}" sibTransId="{9B05260A-B7FE-43E7-A1AE-AF872A1FDC14}"/>
    <dgm:cxn modelId="{BD2A02CB-4E13-416A-930F-1B337C1384D4}" type="presOf" srcId="{9396042A-3326-4056-9D10-5C90839C365B}" destId="{A58CFD9B-94D0-4215-B908-966B8B63449A}" srcOrd="0" destOrd="0" presId="urn:microsoft.com/office/officeart/2011/layout/ConvergingText"/>
    <dgm:cxn modelId="{24DBF630-1101-4CC6-86DE-8D8573C8ECF7}" type="presOf" srcId="{0AAAFEE6-4AD0-4D3A-93B9-EB26CA0650AA}" destId="{24C7BAA2-A7D1-4303-8CC1-64B19C971EE2}" srcOrd="0" destOrd="0" presId="urn:microsoft.com/office/officeart/2011/layout/ConvergingText"/>
    <dgm:cxn modelId="{55BA7ED7-E39B-4D66-99D0-C6F3A43B18F0}" srcId="{F2B429E4-BD67-4E63-AAD2-5C480B919C7A}" destId="{0AAAFEE6-4AD0-4D3A-93B9-EB26CA0650AA}" srcOrd="2" destOrd="0" parTransId="{3AD5D122-00F9-451D-81F2-32509BBD8054}" sibTransId="{FB5DE2BF-6048-4B68-96CB-4A2ED5C68032}"/>
    <dgm:cxn modelId="{BD1E938E-3171-4C5A-BBC5-E11E0FFC9F3E}" srcId="{F2B429E4-BD67-4E63-AAD2-5C480B919C7A}" destId="{A06C0B52-F5BE-4BBA-84BB-CB98EE463255}" srcOrd="0" destOrd="0" parTransId="{84A72FA9-E019-4F5B-A05F-106103099C39}" sibTransId="{40DB03FA-C486-4E35-9232-1873CDD8458A}"/>
    <dgm:cxn modelId="{B71B0ADA-7654-4999-B4FF-AEC09566FF12}" type="presOf" srcId="{1D923C8A-8E38-4E30-9F93-4490AB0CBE62}" destId="{7E21CB32-0E98-4998-98DB-75D3025DEB87}" srcOrd="0" destOrd="0" presId="urn:microsoft.com/office/officeart/2011/layout/ConvergingText"/>
    <dgm:cxn modelId="{F8010977-BE88-4527-B58A-85CE71426DAE}" type="presOf" srcId="{A06C0B52-F5BE-4BBA-84BB-CB98EE463255}" destId="{39433B6D-0EAF-49B2-B456-8A54B344BB0C}" srcOrd="0" destOrd="0" presId="urn:microsoft.com/office/officeart/2011/layout/ConvergingText"/>
    <dgm:cxn modelId="{08CE5052-7B04-4C29-A7D8-EF71FB3C831E}" srcId="{F2B429E4-BD67-4E63-AAD2-5C480B919C7A}" destId="{1D923C8A-8E38-4E30-9F93-4490AB0CBE62}" srcOrd="3" destOrd="0" parTransId="{EFB03CAD-768E-4385-8DEF-3E8EA5E45337}" sibTransId="{B8AE7CE9-FE14-4B24-92E3-08F839376938}"/>
    <dgm:cxn modelId="{45041B49-99A8-40A6-815B-D4B813DE85DA}" type="presOf" srcId="{F2B429E4-BD67-4E63-AAD2-5C480B919C7A}" destId="{5D95CAA5-9592-4C30-90B3-A036C24161CD}" srcOrd="0" destOrd="0" presId="urn:microsoft.com/office/officeart/2011/layout/ConvergingText"/>
    <dgm:cxn modelId="{18048D01-F7A0-4B56-AA8A-2D8140262326}" type="presParOf" srcId="{5D95CAA5-9592-4C30-90B3-A036C24161CD}" destId="{7214DBCD-FE2E-48E3-9EB0-CED21D87A943}" srcOrd="0" destOrd="0" presId="urn:microsoft.com/office/officeart/2011/layout/ConvergingText"/>
    <dgm:cxn modelId="{5E467FA6-D479-4CB8-A8A9-A8F96F94CAA2}" type="presParOf" srcId="{7214DBCD-FE2E-48E3-9EB0-CED21D87A943}" destId="{611A38CB-5EBC-4DE3-841E-9626FF2C670D}" srcOrd="0" destOrd="0" presId="urn:microsoft.com/office/officeart/2011/layout/ConvergingText"/>
    <dgm:cxn modelId="{DCF53213-4C15-404D-9E36-4B542CF6B415}" type="presParOf" srcId="{7214DBCD-FE2E-48E3-9EB0-CED21D87A943}" destId="{AA0E3AA4-F9BF-47AB-B121-827C79E99F1F}" srcOrd="1" destOrd="0" presId="urn:microsoft.com/office/officeart/2011/layout/ConvergingText"/>
    <dgm:cxn modelId="{3464E927-9403-4B28-A2DB-818A6AEC58C4}" type="presParOf" srcId="{7214DBCD-FE2E-48E3-9EB0-CED21D87A943}" destId="{E9B52BFE-79DE-4E34-A8FC-3D76FBFCEAAB}" srcOrd="2" destOrd="0" presId="urn:microsoft.com/office/officeart/2011/layout/ConvergingText"/>
    <dgm:cxn modelId="{12F965C0-D76A-4F60-B556-1D8F66273D1E}" type="presParOf" srcId="{7214DBCD-FE2E-48E3-9EB0-CED21D87A943}" destId="{2FBE53D6-481B-4632-BA34-D0696E1A923E}" srcOrd="3" destOrd="0" presId="urn:microsoft.com/office/officeart/2011/layout/ConvergingText"/>
    <dgm:cxn modelId="{92D98D85-39CE-431E-AE4E-AA84552DE1A4}" type="presParOf" srcId="{7214DBCD-FE2E-48E3-9EB0-CED21D87A943}" destId="{6DDE6701-0103-44A9-9CAC-304984EE4A09}" srcOrd="4" destOrd="0" presId="urn:microsoft.com/office/officeart/2011/layout/ConvergingText"/>
    <dgm:cxn modelId="{8EE2F26A-C2CD-423A-97D6-D660EC45FB95}" type="presParOf" srcId="{7214DBCD-FE2E-48E3-9EB0-CED21D87A943}" destId="{9BE3E11B-67F0-464D-A220-E69D3A6CEF69}" srcOrd="5" destOrd="0" presId="urn:microsoft.com/office/officeart/2011/layout/ConvergingText"/>
    <dgm:cxn modelId="{ABE69EAA-E0A3-492B-8307-9E241AB415E7}" type="presParOf" srcId="{7214DBCD-FE2E-48E3-9EB0-CED21D87A943}" destId="{F9E72926-E60D-4F26-A1D6-DF3C2A26CB67}" srcOrd="6" destOrd="0" presId="urn:microsoft.com/office/officeart/2011/layout/ConvergingText"/>
    <dgm:cxn modelId="{2E2DCAF9-1450-44AF-A009-976DB9ECB0D9}" type="presParOf" srcId="{7214DBCD-FE2E-48E3-9EB0-CED21D87A943}" destId="{BF31A79D-401F-465D-AA6B-C04B909AAFC9}" srcOrd="7" destOrd="0" presId="urn:microsoft.com/office/officeart/2011/layout/ConvergingText"/>
    <dgm:cxn modelId="{2BD57B40-DC27-4C87-911E-F38149A62C13}" type="presParOf" srcId="{7214DBCD-FE2E-48E3-9EB0-CED21D87A943}" destId="{E35225E7-6062-4A2E-92AA-851274AAE1CD}" srcOrd="8" destOrd="0" presId="urn:microsoft.com/office/officeart/2011/layout/ConvergingText"/>
    <dgm:cxn modelId="{BB388042-1343-408B-890D-616BB82B61A6}" type="presParOf" srcId="{7214DBCD-FE2E-48E3-9EB0-CED21D87A943}" destId="{318CA79D-3B0B-42A9-B857-F4362A98367E}" srcOrd="9" destOrd="0" presId="urn:microsoft.com/office/officeart/2011/layout/ConvergingText"/>
    <dgm:cxn modelId="{C8CC19F9-074B-4E60-BBB8-00E209C0C3A5}" type="presParOf" srcId="{7214DBCD-FE2E-48E3-9EB0-CED21D87A943}" destId="{39433B6D-0EAF-49B2-B456-8A54B344BB0C}" srcOrd="10" destOrd="0" presId="urn:microsoft.com/office/officeart/2011/layout/ConvergingText"/>
    <dgm:cxn modelId="{04719A69-2912-49D7-BBFF-00C8342C81D0}" type="presParOf" srcId="{5D95CAA5-9592-4C30-90B3-A036C24161CD}" destId="{8DCA2A0B-28CA-40AB-B408-F9023A101FB0}" srcOrd="1" destOrd="0" presId="urn:microsoft.com/office/officeart/2011/layout/ConvergingText"/>
    <dgm:cxn modelId="{63D56D1B-193A-4F48-B80C-BB77FDF8C50B}" type="presParOf" srcId="{5D95CAA5-9592-4C30-90B3-A036C24161CD}" destId="{08836981-BC63-4475-961A-150FDBAEBBBE}" srcOrd="2" destOrd="0" presId="urn:microsoft.com/office/officeart/2011/layout/ConvergingText"/>
    <dgm:cxn modelId="{161C2A8D-A878-47E7-8321-C25617ED07D1}" type="presParOf" srcId="{08836981-BC63-4475-961A-150FDBAEBBBE}" destId="{1E9A2E6E-859A-4130-970A-92618F26312D}" srcOrd="0" destOrd="0" presId="urn:microsoft.com/office/officeart/2011/layout/ConvergingText"/>
    <dgm:cxn modelId="{249924C2-DD33-486F-8536-B91AFACC86A4}" type="presParOf" srcId="{08836981-BC63-4475-961A-150FDBAEBBBE}" destId="{CB6B65FC-D0EF-4DDB-80D7-0DADB206300A}" srcOrd="1" destOrd="0" presId="urn:microsoft.com/office/officeart/2011/layout/ConvergingText"/>
    <dgm:cxn modelId="{C0FD7829-A58A-41B1-A98F-4652526530C7}" type="presParOf" srcId="{08836981-BC63-4475-961A-150FDBAEBBBE}" destId="{50301DA9-D1D5-49F8-BD27-090F8D97AE8B}" srcOrd="2" destOrd="0" presId="urn:microsoft.com/office/officeart/2011/layout/ConvergingText"/>
    <dgm:cxn modelId="{6967F076-E280-44CB-8A3C-8FF3058ED563}" type="presParOf" srcId="{08836981-BC63-4475-961A-150FDBAEBBBE}" destId="{B234A35A-2CAE-4C96-80BA-B64E09E882E7}" srcOrd="3" destOrd="0" presId="urn:microsoft.com/office/officeart/2011/layout/ConvergingText"/>
    <dgm:cxn modelId="{CC6F469F-CE96-422F-B7B5-C461BA6E1AFC}" type="presParOf" srcId="{08836981-BC63-4475-961A-150FDBAEBBBE}" destId="{BA0B915E-6D71-494B-B9F0-02C48C75B814}" srcOrd="4" destOrd="0" presId="urn:microsoft.com/office/officeart/2011/layout/ConvergingText"/>
    <dgm:cxn modelId="{4D8CFE6D-2511-4FC5-9012-9C4E6A93B7C9}" type="presParOf" srcId="{08836981-BC63-4475-961A-150FDBAEBBBE}" destId="{91D2B77B-5332-4D46-B772-DEB40B6CECEF}" srcOrd="5" destOrd="0" presId="urn:microsoft.com/office/officeart/2011/layout/ConvergingText"/>
    <dgm:cxn modelId="{DBF9A198-7C19-4908-B5DE-21E0E21454CC}" type="presParOf" srcId="{08836981-BC63-4475-961A-150FDBAEBBBE}" destId="{85C8F584-D57D-4BEC-A677-00A1037FC895}" srcOrd="6" destOrd="0" presId="urn:microsoft.com/office/officeart/2011/layout/ConvergingText"/>
    <dgm:cxn modelId="{041573FB-E220-454E-8143-0E0434B668BC}" type="presParOf" srcId="{08836981-BC63-4475-961A-150FDBAEBBBE}" destId="{B745AC6D-0739-42AB-BC11-B29731002646}" srcOrd="7" destOrd="0" presId="urn:microsoft.com/office/officeart/2011/layout/ConvergingText"/>
    <dgm:cxn modelId="{22483569-F244-4D2E-88AC-83B899F61C81}" type="presParOf" srcId="{08836981-BC63-4475-961A-150FDBAEBBBE}" destId="{5C71E556-289B-4F2A-B8F9-8B59FC48BC3D}" srcOrd="8" destOrd="0" presId="urn:microsoft.com/office/officeart/2011/layout/ConvergingText"/>
    <dgm:cxn modelId="{C88972BA-9B3F-4C55-9D0D-161FAB04B8CB}" type="presParOf" srcId="{08836981-BC63-4475-961A-150FDBAEBBBE}" destId="{B44F31C8-C838-4D7C-9583-3CF9CB8408BE}" srcOrd="9" destOrd="0" presId="urn:microsoft.com/office/officeart/2011/layout/ConvergingText"/>
    <dgm:cxn modelId="{0976164E-D691-4057-A37C-39C3D60DC6C3}" type="presParOf" srcId="{08836981-BC63-4475-961A-150FDBAEBBBE}" destId="{A58CFD9B-94D0-4215-B908-966B8B63449A}" srcOrd="10" destOrd="0" presId="urn:microsoft.com/office/officeart/2011/layout/ConvergingText"/>
    <dgm:cxn modelId="{0DFB96A7-48B0-406F-9BFF-2A393A8E0788}" type="presParOf" srcId="{5D95CAA5-9592-4C30-90B3-A036C24161CD}" destId="{827ED068-EA08-4BA5-AD03-F9692B7A1FC0}" srcOrd="3" destOrd="0" presId="urn:microsoft.com/office/officeart/2011/layout/ConvergingText"/>
    <dgm:cxn modelId="{009B3862-57F4-4884-8175-F21F4679E71F}" type="presParOf" srcId="{5D95CAA5-9592-4C30-90B3-A036C24161CD}" destId="{56074B89-37A8-4499-A4BC-0EBBD0F1994B}" srcOrd="4" destOrd="0" presId="urn:microsoft.com/office/officeart/2011/layout/ConvergingText"/>
    <dgm:cxn modelId="{DC3B8DCF-BA3C-4E9D-82BF-53ED1E9CDB3D}" type="presParOf" srcId="{56074B89-37A8-4499-A4BC-0EBBD0F1994B}" destId="{D6ED6F73-D744-4667-BC5F-2D0BB3632955}" srcOrd="0" destOrd="0" presId="urn:microsoft.com/office/officeart/2011/layout/ConvergingText"/>
    <dgm:cxn modelId="{1CDE90EC-8F99-4EF7-AAD5-2904CB3368D7}" type="presParOf" srcId="{56074B89-37A8-4499-A4BC-0EBBD0F1994B}" destId="{29997910-AEB2-48ED-A0CC-6F1157CF9656}" srcOrd="1" destOrd="0" presId="urn:microsoft.com/office/officeart/2011/layout/ConvergingText"/>
    <dgm:cxn modelId="{53733206-2C64-4133-BD6C-8291BAF988B4}" type="presParOf" srcId="{56074B89-37A8-4499-A4BC-0EBBD0F1994B}" destId="{EA86672D-AF4A-4C13-AF4B-B1734276D90B}" srcOrd="2" destOrd="0" presId="urn:microsoft.com/office/officeart/2011/layout/ConvergingText"/>
    <dgm:cxn modelId="{CB4C5BC4-2F4F-46CE-9E7C-BF10053B9A18}" type="presParOf" srcId="{56074B89-37A8-4499-A4BC-0EBBD0F1994B}" destId="{3225AC22-76AB-4729-8898-F8234452B079}" srcOrd="3" destOrd="0" presId="urn:microsoft.com/office/officeart/2011/layout/ConvergingText"/>
    <dgm:cxn modelId="{E94A4217-A2AD-4C06-8F74-915CA6978F5C}" type="presParOf" srcId="{56074B89-37A8-4499-A4BC-0EBBD0F1994B}" destId="{4D0AFDAD-31D5-465E-BE7B-903BDC2D5219}" srcOrd="4" destOrd="0" presId="urn:microsoft.com/office/officeart/2011/layout/ConvergingText"/>
    <dgm:cxn modelId="{0FAC5EDD-0AE2-4167-A828-B764F8BC2DEC}" type="presParOf" srcId="{56074B89-37A8-4499-A4BC-0EBBD0F1994B}" destId="{C9AC4581-B255-4553-A6DB-E73925C75F4B}" srcOrd="5" destOrd="0" presId="urn:microsoft.com/office/officeart/2011/layout/ConvergingText"/>
    <dgm:cxn modelId="{5A53C9C0-892B-4E2B-B16B-0ABFC986FA97}" type="presParOf" srcId="{56074B89-37A8-4499-A4BC-0EBBD0F1994B}" destId="{5BEE53B0-3ACE-4CC1-AF68-4E05C9C772A3}" srcOrd="6" destOrd="0" presId="urn:microsoft.com/office/officeart/2011/layout/ConvergingText"/>
    <dgm:cxn modelId="{AA797786-B06C-4340-85CA-846BB7A04A79}" type="presParOf" srcId="{56074B89-37A8-4499-A4BC-0EBBD0F1994B}" destId="{D1DD4882-60D8-436A-84BD-EDCCF6BDC7F6}" srcOrd="7" destOrd="0" presId="urn:microsoft.com/office/officeart/2011/layout/ConvergingText"/>
    <dgm:cxn modelId="{14E5876F-7F28-4627-8E7F-61EBB3DF7509}" type="presParOf" srcId="{56074B89-37A8-4499-A4BC-0EBBD0F1994B}" destId="{569A6EDE-6FCC-4651-A77B-BEFAEFC6510B}" srcOrd="8" destOrd="0" presId="urn:microsoft.com/office/officeart/2011/layout/ConvergingText"/>
    <dgm:cxn modelId="{C9C28977-0115-4CA5-9D23-B2447011D8C8}" type="presParOf" srcId="{56074B89-37A8-4499-A4BC-0EBBD0F1994B}" destId="{FD1985A1-217B-4FA6-98C0-D48F88219A50}" srcOrd="9" destOrd="0" presId="urn:microsoft.com/office/officeart/2011/layout/ConvergingText"/>
    <dgm:cxn modelId="{48004B67-7590-440F-A189-8DD657E858E5}" type="presParOf" srcId="{56074B89-37A8-4499-A4BC-0EBBD0F1994B}" destId="{24C7BAA2-A7D1-4303-8CC1-64B19C971EE2}" srcOrd="10" destOrd="0" presId="urn:microsoft.com/office/officeart/2011/layout/ConvergingText"/>
    <dgm:cxn modelId="{9860AE72-E7D7-47A1-902B-B58FFFD2B20F}" type="presParOf" srcId="{5D95CAA5-9592-4C30-90B3-A036C24161CD}" destId="{16D6235F-586F-4B6E-B75D-308AD75322C9}" srcOrd="5" destOrd="0" presId="urn:microsoft.com/office/officeart/2011/layout/ConvergingText"/>
    <dgm:cxn modelId="{1FC3E24C-7F79-4B5B-8F01-27CBA724BB5E}" type="presParOf" srcId="{5D95CAA5-9592-4C30-90B3-A036C24161CD}" destId="{FB01FFF5-5A87-4BE1-AAA3-D6287D6F0759}" srcOrd="6" destOrd="0" presId="urn:microsoft.com/office/officeart/2011/layout/ConvergingText"/>
    <dgm:cxn modelId="{3224DBD5-1443-49F2-91DE-0A84A5541AB0}" type="presParOf" srcId="{FB01FFF5-5A87-4BE1-AAA3-D6287D6F0759}" destId="{D6D20373-3B9F-4B3D-B163-322BBECF5087}" srcOrd="0" destOrd="0" presId="urn:microsoft.com/office/officeart/2011/layout/ConvergingText"/>
    <dgm:cxn modelId="{C96E177A-7141-455B-B2D0-C4ED0DD7FAB7}" type="presParOf" srcId="{FB01FFF5-5A87-4BE1-AAA3-D6287D6F0759}" destId="{1F2F0576-3034-46D0-836C-B05DF6A11BDD}" srcOrd="1" destOrd="0" presId="urn:microsoft.com/office/officeart/2011/layout/ConvergingText"/>
    <dgm:cxn modelId="{3B028AD0-4666-41E6-B5BA-76866F112BF2}" type="presParOf" srcId="{FB01FFF5-5A87-4BE1-AAA3-D6287D6F0759}" destId="{4416C2A3-5857-4A7E-9163-05FA19A5C5C5}" srcOrd="2" destOrd="0" presId="urn:microsoft.com/office/officeart/2011/layout/ConvergingText"/>
    <dgm:cxn modelId="{6AF0A84A-70C5-4879-9EAB-DB55BF5560D7}" type="presParOf" srcId="{FB01FFF5-5A87-4BE1-AAA3-D6287D6F0759}" destId="{6F65B7EE-C4FF-47AF-8B8E-FF75D6474455}" srcOrd="3" destOrd="0" presId="urn:microsoft.com/office/officeart/2011/layout/ConvergingText"/>
    <dgm:cxn modelId="{C772E704-1CF0-4072-A9D6-5B68873F0F47}" type="presParOf" srcId="{FB01FFF5-5A87-4BE1-AAA3-D6287D6F0759}" destId="{F2559A6E-EDD1-448F-B086-BADD5594284D}" srcOrd="4" destOrd="0" presId="urn:microsoft.com/office/officeart/2011/layout/ConvergingText"/>
    <dgm:cxn modelId="{CE73B379-EFA9-4FF0-9A01-E1318758B806}" type="presParOf" srcId="{FB01FFF5-5A87-4BE1-AAA3-D6287D6F0759}" destId="{7E52B745-4EEC-4BC8-9167-A47CD3588379}" srcOrd="5" destOrd="0" presId="urn:microsoft.com/office/officeart/2011/layout/ConvergingText"/>
    <dgm:cxn modelId="{9252E63F-DC87-4D72-9ECB-250E84ABDD11}" type="presParOf" srcId="{FB01FFF5-5A87-4BE1-AAA3-D6287D6F0759}" destId="{E1BA0A3C-CA3C-4EE0-8A14-7C3AEB7F3262}" srcOrd="6" destOrd="0" presId="urn:microsoft.com/office/officeart/2011/layout/ConvergingText"/>
    <dgm:cxn modelId="{0DF9D5BF-87BA-4724-880A-5C0BA4C07F7B}" type="presParOf" srcId="{FB01FFF5-5A87-4BE1-AAA3-D6287D6F0759}" destId="{20BD5EEE-DC61-4FEF-957E-E06F1946FE3A}" srcOrd="7" destOrd="0" presId="urn:microsoft.com/office/officeart/2011/layout/ConvergingText"/>
    <dgm:cxn modelId="{42B811B8-C905-4884-94DA-7F4839D06298}" type="presParOf" srcId="{FB01FFF5-5A87-4BE1-AAA3-D6287D6F0759}" destId="{E2A71B22-F780-4CD3-8080-F8FEBB7D8FA5}" srcOrd="8" destOrd="0" presId="urn:microsoft.com/office/officeart/2011/layout/ConvergingText"/>
    <dgm:cxn modelId="{C8DCF9AB-7F7A-4D60-A574-E26F5EEE1672}" type="presParOf" srcId="{FB01FFF5-5A87-4BE1-AAA3-D6287D6F0759}" destId="{BD8C4C69-86A8-44BA-B16B-40097909D064}" srcOrd="9" destOrd="0" presId="urn:microsoft.com/office/officeart/2011/layout/ConvergingText"/>
    <dgm:cxn modelId="{9E4D76B5-8C7F-4B84-AEA6-4007D4517100}" type="presParOf" srcId="{FB01FFF5-5A87-4BE1-AAA3-D6287D6F0759}" destId="{7E21CB32-0E98-4998-98DB-75D3025DEB87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E09AB1-1531-4953-A72D-EC6395623F5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A92983B-59BF-4629-8029-B95437BA34A4}">
      <dgm:prSet/>
      <dgm:spPr/>
      <dgm:t>
        <a:bodyPr/>
        <a:lstStyle/>
        <a:p>
          <a:pPr rtl="0"/>
          <a:r>
            <a:rPr lang="en-US" dirty="0" smtClean="0"/>
            <a:t>NASA’s Domain Scientists currently lack tools that can effectively help them find fellow researchers with whom they can collaborate, ask questions and get help from, as they share a common interest group.</a:t>
          </a:r>
          <a:endParaRPr lang="en-US" dirty="0"/>
        </a:p>
      </dgm:t>
    </dgm:pt>
    <dgm:pt modelId="{AC392BC7-938B-4733-8E3F-231C3622B230}" type="parTrans" cxnId="{4D88543C-7E89-417C-8FDE-B984C4B49D35}">
      <dgm:prSet/>
      <dgm:spPr/>
      <dgm:t>
        <a:bodyPr/>
        <a:lstStyle/>
        <a:p>
          <a:endParaRPr lang="en-US"/>
        </a:p>
      </dgm:t>
    </dgm:pt>
    <dgm:pt modelId="{39CE5095-4228-4409-ABDF-85102755A8DD}" type="sibTrans" cxnId="{4D88543C-7E89-417C-8FDE-B984C4B49D35}">
      <dgm:prSet/>
      <dgm:spPr/>
      <dgm:t>
        <a:bodyPr/>
        <a:lstStyle/>
        <a:p>
          <a:endParaRPr lang="en-US"/>
        </a:p>
      </dgm:t>
    </dgm:pt>
    <dgm:pt modelId="{88F5F098-3803-44D2-93F6-BCCFDE8F288F}" type="pres">
      <dgm:prSet presAssocID="{E5E09AB1-1531-4953-A72D-EC6395623F5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B20CD1-84D9-448F-87A2-2B4A59DDA628}" type="pres">
      <dgm:prSet presAssocID="{AA92983B-59BF-4629-8029-B95437BA34A4}" presName="node" presStyleLbl="node1" presStyleIdx="0" presStyleCnt="1" custLinFactNeighborX="-49" custLinFactNeighborY="-385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9A6BC4-E44F-422C-A8B4-AACCA9DDB34A}" type="presOf" srcId="{AA92983B-59BF-4629-8029-B95437BA34A4}" destId="{19B20CD1-84D9-448F-87A2-2B4A59DDA628}" srcOrd="0" destOrd="0" presId="urn:microsoft.com/office/officeart/2005/8/layout/process1"/>
    <dgm:cxn modelId="{D1EB9E54-9EAC-41B2-B4C2-C991A021E276}" type="presOf" srcId="{E5E09AB1-1531-4953-A72D-EC6395623F5C}" destId="{88F5F098-3803-44D2-93F6-BCCFDE8F288F}" srcOrd="0" destOrd="0" presId="urn:microsoft.com/office/officeart/2005/8/layout/process1"/>
    <dgm:cxn modelId="{4D88543C-7E89-417C-8FDE-B984C4B49D35}" srcId="{E5E09AB1-1531-4953-A72D-EC6395623F5C}" destId="{AA92983B-59BF-4629-8029-B95437BA34A4}" srcOrd="0" destOrd="0" parTransId="{AC392BC7-938B-4733-8E3F-231C3622B230}" sibTransId="{39CE5095-4228-4409-ABDF-85102755A8DD}"/>
    <dgm:cxn modelId="{A71D44B3-5E36-464F-99C1-B8BA2C2F1E4D}" type="presParOf" srcId="{88F5F098-3803-44D2-93F6-BCCFDE8F288F}" destId="{19B20CD1-84D9-448F-87A2-2B4A59DDA628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B429E4-BD67-4E63-AAD2-5C480B919C7A}" type="doc">
      <dgm:prSet loTypeId="urn:microsoft.com/office/officeart/2011/layout/ConvergingText" loCatId="officeon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6C0B52-F5BE-4BBA-84BB-CB98EE463255}">
      <dgm:prSet/>
      <dgm:spPr/>
      <dgm:t>
        <a:bodyPr/>
        <a:lstStyle/>
        <a:p>
          <a:pPr rtl="0"/>
          <a:r>
            <a:rPr lang="en-US" b="0" dirty="0" smtClean="0"/>
            <a:t>BACKGROUND</a:t>
          </a:r>
          <a:endParaRPr lang="en-US" dirty="0"/>
        </a:p>
      </dgm:t>
    </dgm:pt>
    <dgm:pt modelId="{84A72FA9-E019-4F5B-A05F-106103099C39}" type="parTrans" cxnId="{BD1E938E-3171-4C5A-BBC5-E11E0FFC9F3E}">
      <dgm:prSet/>
      <dgm:spPr/>
      <dgm:t>
        <a:bodyPr/>
        <a:lstStyle/>
        <a:p>
          <a:endParaRPr lang="en-US"/>
        </a:p>
      </dgm:t>
    </dgm:pt>
    <dgm:pt modelId="{40DB03FA-C486-4E35-9232-1873CDD8458A}" type="sibTrans" cxnId="{BD1E938E-3171-4C5A-BBC5-E11E0FFC9F3E}">
      <dgm:prSet/>
      <dgm:spPr/>
      <dgm:t>
        <a:bodyPr/>
        <a:lstStyle/>
        <a:p>
          <a:endParaRPr lang="en-US"/>
        </a:p>
      </dgm:t>
    </dgm:pt>
    <dgm:pt modelId="{9396042A-3326-4056-9D10-5C90839C365B}">
      <dgm:prSet/>
      <dgm:spPr/>
      <dgm:t>
        <a:bodyPr/>
        <a:lstStyle/>
        <a:p>
          <a:pPr rtl="0"/>
          <a:r>
            <a:rPr lang="en-US" dirty="0" smtClean="0"/>
            <a:t>SPONSORS</a:t>
          </a:r>
          <a:endParaRPr lang="en-US" dirty="0"/>
        </a:p>
      </dgm:t>
    </dgm:pt>
    <dgm:pt modelId="{89547C0F-B1D7-4BED-9B75-9FEE25C39F87}" type="parTrans" cxnId="{12C430DA-3BD7-4A68-9597-9CE91EC1CDCE}">
      <dgm:prSet/>
      <dgm:spPr/>
      <dgm:t>
        <a:bodyPr/>
        <a:lstStyle/>
        <a:p>
          <a:endParaRPr lang="en-US"/>
        </a:p>
      </dgm:t>
    </dgm:pt>
    <dgm:pt modelId="{9B05260A-B7FE-43E7-A1AE-AF872A1FDC14}" type="sibTrans" cxnId="{12C430DA-3BD7-4A68-9597-9CE91EC1CDCE}">
      <dgm:prSet/>
      <dgm:spPr/>
      <dgm:t>
        <a:bodyPr/>
        <a:lstStyle/>
        <a:p>
          <a:endParaRPr lang="en-US"/>
        </a:p>
      </dgm:t>
    </dgm:pt>
    <dgm:pt modelId="{0AAAFEE6-4AD0-4D3A-93B9-EB26CA0650AA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dirty="0" smtClean="0"/>
            <a:t>PROBLEM STATEMENT</a:t>
          </a:r>
          <a:endParaRPr lang="en-US" dirty="0"/>
        </a:p>
      </dgm:t>
    </dgm:pt>
    <dgm:pt modelId="{3AD5D122-00F9-451D-81F2-32509BBD8054}" type="parTrans" cxnId="{55BA7ED7-E39B-4D66-99D0-C6F3A43B18F0}">
      <dgm:prSet/>
      <dgm:spPr/>
      <dgm:t>
        <a:bodyPr/>
        <a:lstStyle/>
        <a:p>
          <a:endParaRPr lang="en-US"/>
        </a:p>
      </dgm:t>
    </dgm:pt>
    <dgm:pt modelId="{FB5DE2BF-6048-4B68-96CB-4A2ED5C68032}" type="sibTrans" cxnId="{55BA7ED7-E39B-4D66-99D0-C6F3A43B18F0}">
      <dgm:prSet/>
      <dgm:spPr/>
      <dgm:t>
        <a:bodyPr/>
        <a:lstStyle/>
        <a:p>
          <a:endParaRPr lang="en-US"/>
        </a:p>
      </dgm:t>
    </dgm:pt>
    <dgm:pt modelId="{1D923C8A-8E38-4E30-9F93-4490AB0CBE62}">
      <dgm:prSet/>
      <dgm:spPr/>
      <dgm:t>
        <a:bodyPr/>
        <a:lstStyle/>
        <a:p>
          <a:pPr rtl="0"/>
          <a:r>
            <a:rPr lang="en-US" b="0" smtClean="0"/>
            <a:t>GOALS</a:t>
          </a:r>
          <a:endParaRPr lang="en-US"/>
        </a:p>
      </dgm:t>
    </dgm:pt>
    <dgm:pt modelId="{EFB03CAD-768E-4385-8DEF-3E8EA5E45337}" type="parTrans" cxnId="{08CE5052-7B04-4C29-A7D8-EF71FB3C831E}">
      <dgm:prSet/>
      <dgm:spPr/>
      <dgm:t>
        <a:bodyPr/>
        <a:lstStyle/>
        <a:p>
          <a:endParaRPr lang="en-US"/>
        </a:p>
      </dgm:t>
    </dgm:pt>
    <dgm:pt modelId="{B8AE7CE9-FE14-4B24-92E3-08F839376938}" type="sibTrans" cxnId="{08CE5052-7B04-4C29-A7D8-EF71FB3C831E}">
      <dgm:prSet/>
      <dgm:spPr/>
      <dgm:t>
        <a:bodyPr/>
        <a:lstStyle/>
        <a:p>
          <a:endParaRPr lang="en-US"/>
        </a:p>
      </dgm:t>
    </dgm:pt>
    <dgm:pt modelId="{5D95CAA5-9592-4C30-90B3-A036C24161CD}" type="pres">
      <dgm:prSet presAssocID="{F2B429E4-BD67-4E63-AAD2-5C480B919C7A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214DBCD-FE2E-48E3-9EB0-CED21D87A943}" type="pres">
      <dgm:prSet presAssocID="{A06C0B52-F5BE-4BBA-84BB-CB98EE463255}" presName="composite" presStyleCnt="0"/>
      <dgm:spPr/>
    </dgm:pt>
    <dgm:pt modelId="{611A38CB-5EBC-4DE3-841E-9626FF2C670D}" type="pres">
      <dgm:prSet presAssocID="{A06C0B52-F5BE-4BBA-84BB-CB98EE463255}" presName="ParentAccent1" presStyleLbl="alignNode1" presStyleIdx="0" presStyleCnt="44"/>
      <dgm:spPr/>
    </dgm:pt>
    <dgm:pt modelId="{AA0E3AA4-F9BF-47AB-B121-827C79E99F1F}" type="pres">
      <dgm:prSet presAssocID="{A06C0B52-F5BE-4BBA-84BB-CB98EE463255}" presName="ParentAccent2" presStyleLbl="alignNode1" presStyleIdx="1" presStyleCnt="44"/>
      <dgm:spPr/>
    </dgm:pt>
    <dgm:pt modelId="{E9B52BFE-79DE-4E34-A8FC-3D76FBFCEAAB}" type="pres">
      <dgm:prSet presAssocID="{A06C0B52-F5BE-4BBA-84BB-CB98EE463255}" presName="ParentAccent3" presStyleLbl="alignNode1" presStyleIdx="2" presStyleCnt="44"/>
      <dgm:spPr/>
    </dgm:pt>
    <dgm:pt modelId="{2FBE53D6-481B-4632-BA34-D0696E1A923E}" type="pres">
      <dgm:prSet presAssocID="{A06C0B52-F5BE-4BBA-84BB-CB98EE463255}" presName="ParentAccent4" presStyleLbl="alignNode1" presStyleIdx="3" presStyleCnt="44"/>
      <dgm:spPr/>
    </dgm:pt>
    <dgm:pt modelId="{6DDE6701-0103-44A9-9CAC-304984EE4A09}" type="pres">
      <dgm:prSet presAssocID="{A06C0B52-F5BE-4BBA-84BB-CB98EE463255}" presName="ParentAccent5" presStyleLbl="alignNode1" presStyleIdx="4" presStyleCnt="44"/>
      <dgm:spPr/>
    </dgm:pt>
    <dgm:pt modelId="{9BE3E11B-67F0-464D-A220-E69D3A6CEF69}" type="pres">
      <dgm:prSet presAssocID="{A06C0B52-F5BE-4BBA-84BB-CB98EE463255}" presName="ParentAccent6" presStyleLbl="alignNode1" presStyleIdx="5" presStyleCnt="44"/>
      <dgm:spPr/>
    </dgm:pt>
    <dgm:pt modelId="{F9E72926-E60D-4F26-A1D6-DF3C2A26CB67}" type="pres">
      <dgm:prSet presAssocID="{A06C0B52-F5BE-4BBA-84BB-CB98EE463255}" presName="ParentAccent7" presStyleLbl="alignNode1" presStyleIdx="6" presStyleCnt="44"/>
      <dgm:spPr/>
    </dgm:pt>
    <dgm:pt modelId="{BF31A79D-401F-465D-AA6B-C04B909AAFC9}" type="pres">
      <dgm:prSet presAssocID="{A06C0B52-F5BE-4BBA-84BB-CB98EE463255}" presName="ParentAccent8" presStyleLbl="alignNode1" presStyleIdx="7" presStyleCnt="44"/>
      <dgm:spPr/>
    </dgm:pt>
    <dgm:pt modelId="{E35225E7-6062-4A2E-92AA-851274AAE1CD}" type="pres">
      <dgm:prSet presAssocID="{A06C0B52-F5BE-4BBA-84BB-CB98EE463255}" presName="ParentAccent9" presStyleLbl="alignNode1" presStyleIdx="8" presStyleCnt="44"/>
      <dgm:spPr/>
    </dgm:pt>
    <dgm:pt modelId="{318CA79D-3B0B-42A9-B857-F4362A98367E}" type="pres">
      <dgm:prSet presAssocID="{A06C0B52-F5BE-4BBA-84BB-CB98EE463255}" presName="ParentAccent10" presStyleLbl="alignNode1" presStyleIdx="9" presStyleCnt="44"/>
      <dgm:spPr/>
    </dgm:pt>
    <dgm:pt modelId="{39433B6D-0EAF-49B2-B456-8A54B344BB0C}" type="pres">
      <dgm:prSet presAssocID="{A06C0B52-F5BE-4BBA-84BB-CB98EE463255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CA2A0B-28CA-40AB-B408-F9023A101FB0}" type="pres">
      <dgm:prSet presAssocID="{40DB03FA-C486-4E35-9232-1873CDD8458A}" presName="sibTrans" presStyleCnt="0"/>
      <dgm:spPr/>
    </dgm:pt>
    <dgm:pt modelId="{08836981-BC63-4475-961A-150FDBAEBBBE}" type="pres">
      <dgm:prSet presAssocID="{9396042A-3326-4056-9D10-5C90839C365B}" presName="composite" presStyleCnt="0"/>
      <dgm:spPr/>
    </dgm:pt>
    <dgm:pt modelId="{1E9A2E6E-859A-4130-970A-92618F26312D}" type="pres">
      <dgm:prSet presAssocID="{9396042A-3326-4056-9D10-5C90839C365B}" presName="ParentAccent1" presStyleLbl="alignNode1" presStyleIdx="11" presStyleCnt="44"/>
      <dgm:spPr/>
    </dgm:pt>
    <dgm:pt modelId="{CB6B65FC-D0EF-4DDB-80D7-0DADB206300A}" type="pres">
      <dgm:prSet presAssocID="{9396042A-3326-4056-9D10-5C90839C365B}" presName="ParentAccent2" presStyleLbl="alignNode1" presStyleIdx="12" presStyleCnt="44"/>
      <dgm:spPr/>
    </dgm:pt>
    <dgm:pt modelId="{50301DA9-D1D5-49F8-BD27-090F8D97AE8B}" type="pres">
      <dgm:prSet presAssocID="{9396042A-3326-4056-9D10-5C90839C365B}" presName="ParentAccent3" presStyleLbl="alignNode1" presStyleIdx="13" presStyleCnt="44"/>
      <dgm:spPr/>
    </dgm:pt>
    <dgm:pt modelId="{B234A35A-2CAE-4C96-80BA-B64E09E882E7}" type="pres">
      <dgm:prSet presAssocID="{9396042A-3326-4056-9D10-5C90839C365B}" presName="ParentAccent4" presStyleLbl="alignNode1" presStyleIdx="14" presStyleCnt="44"/>
      <dgm:spPr/>
    </dgm:pt>
    <dgm:pt modelId="{BA0B915E-6D71-494B-B9F0-02C48C75B814}" type="pres">
      <dgm:prSet presAssocID="{9396042A-3326-4056-9D10-5C90839C365B}" presName="ParentAccent5" presStyleLbl="alignNode1" presStyleIdx="15" presStyleCnt="44"/>
      <dgm:spPr/>
    </dgm:pt>
    <dgm:pt modelId="{91D2B77B-5332-4D46-B772-DEB40B6CECEF}" type="pres">
      <dgm:prSet presAssocID="{9396042A-3326-4056-9D10-5C90839C365B}" presName="ParentAccent6" presStyleLbl="alignNode1" presStyleIdx="16" presStyleCnt="44"/>
      <dgm:spPr/>
    </dgm:pt>
    <dgm:pt modelId="{85C8F584-D57D-4BEC-A677-00A1037FC895}" type="pres">
      <dgm:prSet presAssocID="{9396042A-3326-4056-9D10-5C90839C365B}" presName="ParentAccent7" presStyleLbl="alignNode1" presStyleIdx="17" presStyleCnt="44"/>
      <dgm:spPr/>
    </dgm:pt>
    <dgm:pt modelId="{B745AC6D-0739-42AB-BC11-B29731002646}" type="pres">
      <dgm:prSet presAssocID="{9396042A-3326-4056-9D10-5C90839C365B}" presName="ParentAccent8" presStyleLbl="alignNode1" presStyleIdx="18" presStyleCnt="44"/>
      <dgm:spPr/>
    </dgm:pt>
    <dgm:pt modelId="{5C71E556-289B-4F2A-B8F9-8B59FC48BC3D}" type="pres">
      <dgm:prSet presAssocID="{9396042A-3326-4056-9D10-5C90839C365B}" presName="ParentAccent9" presStyleLbl="alignNode1" presStyleIdx="19" presStyleCnt="44"/>
      <dgm:spPr/>
    </dgm:pt>
    <dgm:pt modelId="{B44F31C8-C838-4D7C-9583-3CF9CB8408BE}" type="pres">
      <dgm:prSet presAssocID="{9396042A-3326-4056-9D10-5C90839C365B}" presName="ParentAccent10" presStyleLbl="alignNode1" presStyleIdx="20" presStyleCnt="44"/>
      <dgm:spPr/>
    </dgm:pt>
    <dgm:pt modelId="{A58CFD9B-94D0-4215-B908-966B8B63449A}" type="pres">
      <dgm:prSet presAssocID="{9396042A-3326-4056-9D10-5C90839C365B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ED068-EA08-4BA5-AD03-F9692B7A1FC0}" type="pres">
      <dgm:prSet presAssocID="{9B05260A-B7FE-43E7-A1AE-AF872A1FDC14}" presName="sibTrans" presStyleCnt="0"/>
      <dgm:spPr/>
    </dgm:pt>
    <dgm:pt modelId="{56074B89-37A8-4499-A4BC-0EBBD0F1994B}" type="pres">
      <dgm:prSet presAssocID="{0AAAFEE6-4AD0-4D3A-93B9-EB26CA0650AA}" presName="composite" presStyleCnt="0"/>
      <dgm:spPr/>
    </dgm:pt>
    <dgm:pt modelId="{D6ED6F73-D744-4667-BC5F-2D0BB3632955}" type="pres">
      <dgm:prSet presAssocID="{0AAAFEE6-4AD0-4D3A-93B9-EB26CA0650AA}" presName="ParentAccent1" presStyleLbl="alignNode1" presStyleIdx="22" presStyleCnt="44"/>
      <dgm:spPr/>
    </dgm:pt>
    <dgm:pt modelId="{29997910-AEB2-48ED-A0CC-6F1157CF9656}" type="pres">
      <dgm:prSet presAssocID="{0AAAFEE6-4AD0-4D3A-93B9-EB26CA0650AA}" presName="ParentAccent2" presStyleLbl="alignNode1" presStyleIdx="23" presStyleCnt="44"/>
      <dgm:spPr/>
    </dgm:pt>
    <dgm:pt modelId="{EA86672D-AF4A-4C13-AF4B-B1734276D90B}" type="pres">
      <dgm:prSet presAssocID="{0AAAFEE6-4AD0-4D3A-93B9-EB26CA0650AA}" presName="ParentAccent3" presStyleLbl="alignNode1" presStyleIdx="24" presStyleCnt="44"/>
      <dgm:spPr/>
    </dgm:pt>
    <dgm:pt modelId="{3225AC22-76AB-4729-8898-F8234452B079}" type="pres">
      <dgm:prSet presAssocID="{0AAAFEE6-4AD0-4D3A-93B9-EB26CA0650AA}" presName="ParentAccent4" presStyleLbl="alignNode1" presStyleIdx="25" presStyleCnt="44"/>
      <dgm:spPr/>
    </dgm:pt>
    <dgm:pt modelId="{4D0AFDAD-31D5-465E-BE7B-903BDC2D5219}" type="pres">
      <dgm:prSet presAssocID="{0AAAFEE6-4AD0-4D3A-93B9-EB26CA0650AA}" presName="ParentAccent5" presStyleLbl="alignNode1" presStyleIdx="26" presStyleCnt="44"/>
      <dgm:spPr/>
    </dgm:pt>
    <dgm:pt modelId="{C9AC4581-B255-4553-A6DB-E73925C75F4B}" type="pres">
      <dgm:prSet presAssocID="{0AAAFEE6-4AD0-4D3A-93B9-EB26CA0650AA}" presName="ParentAccent6" presStyleLbl="alignNode1" presStyleIdx="27" presStyleCnt="44"/>
      <dgm:spPr/>
    </dgm:pt>
    <dgm:pt modelId="{5BEE53B0-3ACE-4CC1-AF68-4E05C9C772A3}" type="pres">
      <dgm:prSet presAssocID="{0AAAFEE6-4AD0-4D3A-93B9-EB26CA0650AA}" presName="ParentAccent7" presStyleLbl="alignNode1" presStyleIdx="28" presStyleCnt="44"/>
      <dgm:spPr/>
    </dgm:pt>
    <dgm:pt modelId="{D1DD4882-60D8-436A-84BD-EDCCF6BDC7F6}" type="pres">
      <dgm:prSet presAssocID="{0AAAFEE6-4AD0-4D3A-93B9-EB26CA0650AA}" presName="ParentAccent8" presStyleLbl="alignNode1" presStyleIdx="29" presStyleCnt="44"/>
      <dgm:spPr/>
    </dgm:pt>
    <dgm:pt modelId="{569A6EDE-6FCC-4651-A77B-BEFAEFC6510B}" type="pres">
      <dgm:prSet presAssocID="{0AAAFEE6-4AD0-4D3A-93B9-EB26CA0650AA}" presName="ParentAccent9" presStyleLbl="alignNode1" presStyleIdx="30" presStyleCnt="44"/>
      <dgm:spPr/>
    </dgm:pt>
    <dgm:pt modelId="{FD1985A1-217B-4FA6-98C0-D48F88219A50}" type="pres">
      <dgm:prSet presAssocID="{0AAAFEE6-4AD0-4D3A-93B9-EB26CA0650AA}" presName="ParentAccent10" presStyleLbl="alignNode1" presStyleIdx="31" presStyleCnt="44"/>
      <dgm:spPr/>
    </dgm:pt>
    <dgm:pt modelId="{24C7BAA2-A7D1-4303-8CC1-64B19C971EE2}" type="pres">
      <dgm:prSet presAssocID="{0AAAFEE6-4AD0-4D3A-93B9-EB26CA0650AA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6235F-586F-4B6E-B75D-308AD75322C9}" type="pres">
      <dgm:prSet presAssocID="{FB5DE2BF-6048-4B68-96CB-4A2ED5C68032}" presName="sibTrans" presStyleCnt="0"/>
      <dgm:spPr/>
    </dgm:pt>
    <dgm:pt modelId="{FB01FFF5-5A87-4BE1-AAA3-D6287D6F0759}" type="pres">
      <dgm:prSet presAssocID="{1D923C8A-8E38-4E30-9F93-4490AB0CBE62}" presName="composite" presStyleCnt="0"/>
      <dgm:spPr/>
    </dgm:pt>
    <dgm:pt modelId="{D6D20373-3B9F-4B3D-B163-322BBECF5087}" type="pres">
      <dgm:prSet presAssocID="{1D923C8A-8E38-4E30-9F93-4490AB0CBE62}" presName="ParentAccent1" presStyleLbl="alignNode1" presStyleIdx="33" presStyleCnt="44"/>
      <dgm:spPr/>
    </dgm:pt>
    <dgm:pt modelId="{1F2F0576-3034-46D0-836C-B05DF6A11BDD}" type="pres">
      <dgm:prSet presAssocID="{1D923C8A-8E38-4E30-9F93-4490AB0CBE62}" presName="ParentAccent2" presStyleLbl="alignNode1" presStyleIdx="34" presStyleCnt="44"/>
      <dgm:spPr/>
    </dgm:pt>
    <dgm:pt modelId="{4416C2A3-5857-4A7E-9163-05FA19A5C5C5}" type="pres">
      <dgm:prSet presAssocID="{1D923C8A-8E38-4E30-9F93-4490AB0CBE62}" presName="ParentAccent3" presStyleLbl="alignNode1" presStyleIdx="35" presStyleCnt="44"/>
      <dgm:spPr/>
    </dgm:pt>
    <dgm:pt modelId="{6F65B7EE-C4FF-47AF-8B8E-FF75D6474455}" type="pres">
      <dgm:prSet presAssocID="{1D923C8A-8E38-4E30-9F93-4490AB0CBE62}" presName="ParentAccent4" presStyleLbl="alignNode1" presStyleIdx="36" presStyleCnt="44"/>
      <dgm:spPr/>
    </dgm:pt>
    <dgm:pt modelId="{F2559A6E-EDD1-448F-B086-BADD5594284D}" type="pres">
      <dgm:prSet presAssocID="{1D923C8A-8E38-4E30-9F93-4490AB0CBE62}" presName="ParentAccent5" presStyleLbl="alignNode1" presStyleIdx="37" presStyleCnt="44"/>
      <dgm:spPr/>
    </dgm:pt>
    <dgm:pt modelId="{7E52B745-4EEC-4BC8-9167-A47CD3588379}" type="pres">
      <dgm:prSet presAssocID="{1D923C8A-8E38-4E30-9F93-4490AB0CBE62}" presName="ParentAccent6" presStyleLbl="alignNode1" presStyleIdx="38" presStyleCnt="44"/>
      <dgm:spPr/>
    </dgm:pt>
    <dgm:pt modelId="{E1BA0A3C-CA3C-4EE0-8A14-7C3AEB7F3262}" type="pres">
      <dgm:prSet presAssocID="{1D923C8A-8E38-4E30-9F93-4490AB0CBE62}" presName="ParentAccent7" presStyleLbl="alignNode1" presStyleIdx="39" presStyleCnt="44"/>
      <dgm:spPr/>
    </dgm:pt>
    <dgm:pt modelId="{20BD5EEE-DC61-4FEF-957E-E06F1946FE3A}" type="pres">
      <dgm:prSet presAssocID="{1D923C8A-8E38-4E30-9F93-4490AB0CBE62}" presName="ParentAccent8" presStyleLbl="alignNode1" presStyleIdx="40" presStyleCnt="44"/>
      <dgm:spPr/>
    </dgm:pt>
    <dgm:pt modelId="{E2A71B22-F780-4CD3-8080-F8FEBB7D8FA5}" type="pres">
      <dgm:prSet presAssocID="{1D923C8A-8E38-4E30-9F93-4490AB0CBE62}" presName="ParentAccent9" presStyleLbl="alignNode1" presStyleIdx="41" presStyleCnt="44"/>
      <dgm:spPr/>
    </dgm:pt>
    <dgm:pt modelId="{BD8C4C69-86A8-44BA-B16B-40097909D064}" type="pres">
      <dgm:prSet presAssocID="{1D923C8A-8E38-4E30-9F93-4490AB0CBE62}" presName="ParentAccent10" presStyleLbl="alignNode1" presStyleIdx="42" presStyleCnt="44"/>
      <dgm:spPr/>
    </dgm:pt>
    <dgm:pt modelId="{7E21CB32-0E98-4998-98DB-75D3025DEB87}" type="pres">
      <dgm:prSet presAssocID="{1D923C8A-8E38-4E30-9F93-4490AB0CBE62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CA87CE-69D7-42B5-90C5-8D7DB32361DD}" type="presOf" srcId="{A06C0B52-F5BE-4BBA-84BB-CB98EE463255}" destId="{39433B6D-0EAF-49B2-B456-8A54B344BB0C}" srcOrd="0" destOrd="0" presId="urn:microsoft.com/office/officeart/2011/layout/ConvergingText"/>
    <dgm:cxn modelId="{12C430DA-3BD7-4A68-9597-9CE91EC1CDCE}" srcId="{F2B429E4-BD67-4E63-AAD2-5C480B919C7A}" destId="{9396042A-3326-4056-9D10-5C90839C365B}" srcOrd="1" destOrd="0" parTransId="{89547C0F-B1D7-4BED-9B75-9FEE25C39F87}" sibTransId="{9B05260A-B7FE-43E7-A1AE-AF872A1FDC14}"/>
    <dgm:cxn modelId="{F5839DF4-D95F-45F1-9986-3B52DC9363BC}" type="presOf" srcId="{F2B429E4-BD67-4E63-AAD2-5C480B919C7A}" destId="{5D95CAA5-9592-4C30-90B3-A036C24161CD}" srcOrd="0" destOrd="0" presId="urn:microsoft.com/office/officeart/2011/layout/ConvergingText"/>
    <dgm:cxn modelId="{34A75A6E-602C-4879-B052-00908A4A6EEC}" type="presOf" srcId="{9396042A-3326-4056-9D10-5C90839C365B}" destId="{A58CFD9B-94D0-4215-B908-966B8B63449A}" srcOrd="0" destOrd="0" presId="urn:microsoft.com/office/officeart/2011/layout/ConvergingText"/>
    <dgm:cxn modelId="{55BA7ED7-E39B-4D66-99D0-C6F3A43B18F0}" srcId="{F2B429E4-BD67-4E63-AAD2-5C480B919C7A}" destId="{0AAAFEE6-4AD0-4D3A-93B9-EB26CA0650AA}" srcOrd="2" destOrd="0" parTransId="{3AD5D122-00F9-451D-81F2-32509BBD8054}" sibTransId="{FB5DE2BF-6048-4B68-96CB-4A2ED5C68032}"/>
    <dgm:cxn modelId="{BD1E938E-3171-4C5A-BBC5-E11E0FFC9F3E}" srcId="{F2B429E4-BD67-4E63-AAD2-5C480B919C7A}" destId="{A06C0B52-F5BE-4BBA-84BB-CB98EE463255}" srcOrd="0" destOrd="0" parTransId="{84A72FA9-E019-4F5B-A05F-106103099C39}" sibTransId="{40DB03FA-C486-4E35-9232-1873CDD8458A}"/>
    <dgm:cxn modelId="{6480C8B0-0438-4878-8206-7DCA1CE689A8}" type="presOf" srcId="{0AAAFEE6-4AD0-4D3A-93B9-EB26CA0650AA}" destId="{24C7BAA2-A7D1-4303-8CC1-64B19C971EE2}" srcOrd="0" destOrd="0" presId="urn:microsoft.com/office/officeart/2011/layout/ConvergingText"/>
    <dgm:cxn modelId="{08CE5052-7B04-4C29-A7D8-EF71FB3C831E}" srcId="{F2B429E4-BD67-4E63-AAD2-5C480B919C7A}" destId="{1D923C8A-8E38-4E30-9F93-4490AB0CBE62}" srcOrd="3" destOrd="0" parTransId="{EFB03CAD-768E-4385-8DEF-3E8EA5E45337}" sibTransId="{B8AE7CE9-FE14-4B24-92E3-08F839376938}"/>
    <dgm:cxn modelId="{B5B2FBB8-E4ED-4DE7-8CAE-8DFCEE7B4CB1}" type="presOf" srcId="{1D923C8A-8E38-4E30-9F93-4490AB0CBE62}" destId="{7E21CB32-0E98-4998-98DB-75D3025DEB87}" srcOrd="0" destOrd="0" presId="urn:microsoft.com/office/officeart/2011/layout/ConvergingText"/>
    <dgm:cxn modelId="{25C28521-FBC4-419D-9969-1ADBD0477476}" type="presParOf" srcId="{5D95CAA5-9592-4C30-90B3-A036C24161CD}" destId="{7214DBCD-FE2E-48E3-9EB0-CED21D87A943}" srcOrd="0" destOrd="0" presId="urn:microsoft.com/office/officeart/2011/layout/ConvergingText"/>
    <dgm:cxn modelId="{B180578A-051F-44C2-8661-D23E6C8D1D77}" type="presParOf" srcId="{7214DBCD-FE2E-48E3-9EB0-CED21D87A943}" destId="{611A38CB-5EBC-4DE3-841E-9626FF2C670D}" srcOrd="0" destOrd="0" presId="urn:microsoft.com/office/officeart/2011/layout/ConvergingText"/>
    <dgm:cxn modelId="{53E169E4-7924-41BB-9ABA-E4497ECC4E96}" type="presParOf" srcId="{7214DBCD-FE2E-48E3-9EB0-CED21D87A943}" destId="{AA0E3AA4-F9BF-47AB-B121-827C79E99F1F}" srcOrd="1" destOrd="0" presId="urn:microsoft.com/office/officeart/2011/layout/ConvergingText"/>
    <dgm:cxn modelId="{5FB9B77F-C13F-4555-879D-88B7A72E21F8}" type="presParOf" srcId="{7214DBCD-FE2E-48E3-9EB0-CED21D87A943}" destId="{E9B52BFE-79DE-4E34-A8FC-3D76FBFCEAAB}" srcOrd="2" destOrd="0" presId="urn:microsoft.com/office/officeart/2011/layout/ConvergingText"/>
    <dgm:cxn modelId="{23732E7E-D713-479E-8A9B-21F84771B1AD}" type="presParOf" srcId="{7214DBCD-FE2E-48E3-9EB0-CED21D87A943}" destId="{2FBE53D6-481B-4632-BA34-D0696E1A923E}" srcOrd="3" destOrd="0" presId="urn:microsoft.com/office/officeart/2011/layout/ConvergingText"/>
    <dgm:cxn modelId="{E989907D-0120-48FB-95B6-D2DF33205A37}" type="presParOf" srcId="{7214DBCD-FE2E-48E3-9EB0-CED21D87A943}" destId="{6DDE6701-0103-44A9-9CAC-304984EE4A09}" srcOrd="4" destOrd="0" presId="urn:microsoft.com/office/officeart/2011/layout/ConvergingText"/>
    <dgm:cxn modelId="{64129827-C2E4-4FB8-9314-B256AC9970D1}" type="presParOf" srcId="{7214DBCD-FE2E-48E3-9EB0-CED21D87A943}" destId="{9BE3E11B-67F0-464D-A220-E69D3A6CEF69}" srcOrd="5" destOrd="0" presId="urn:microsoft.com/office/officeart/2011/layout/ConvergingText"/>
    <dgm:cxn modelId="{078DEE9F-2D3C-4729-A5BF-FF29337421C0}" type="presParOf" srcId="{7214DBCD-FE2E-48E3-9EB0-CED21D87A943}" destId="{F9E72926-E60D-4F26-A1D6-DF3C2A26CB67}" srcOrd="6" destOrd="0" presId="urn:microsoft.com/office/officeart/2011/layout/ConvergingText"/>
    <dgm:cxn modelId="{4E9AB161-1C7A-47CC-8E82-EFD2CC526FEB}" type="presParOf" srcId="{7214DBCD-FE2E-48E3-9EB0-CED21D87A943}" destId="{BF31A79D-401F-465D-AA6B-C04B909AAFC9}" srcOrd="7" destOrd="0" presId="urn:microsoft.com/office/officeart/2011/layout/ConvergingText"/>
    <dgm:cxn modelId="{090BA1A2-0EAA-400F-9C28-06BA26D88FF0}" type="presParOf" srcId="{7214DBCD-FE2E-48E3-9EB0-CED21D87A943}" destId="{E35225E7-6062-4A2E-92AA-851274AAE1CD}" srcOrd="8" destOrd="0" presId="urn:microsoft.com/office/officeart/2011/layout/ConvergingText"/>
    <dgm:cxn modelId="{ED545740-3D29-4A0B-9628-39916AAB4671}" type="presParOf" srcId="{7214DBCD-FE2E-48E3-9EB0-CED21D87A943}" destId="{318CA79D-3B0B-42A9-B857-F4362A98367E}" srcOrd="9" destOrd="0" presId="urn:microsoft.com/office/officeart/2011/layout/ConvergingText"/>
    <dgm:cxn modelId="{E6987AF7-1AD5-4525-8D64-4C517DFC4856}" type="presParOf" srcId="{7214DBCD-FE2E-48E3-9EB0-CED21D87A943}" destId="{39433B6D-0EAF-49B2-B456-8A54B344BB0C}" srcOrd="10" destOrd="0" presId="urn:microsoft.com/office/officeart/2011/layout/ConvergingText"/>
    <dgm:cxn modelId="{73D0374E-1779-4928-845C-049FC5A6F3A2}" type="presParOf" srcId="{5D95CAA5-9592-4C30-90B3-A036C24161CD}" destId="{8DCA2A0B-28CA-40AB-B408-F9023A101FB0}" srcOrd="1" destOrd="0" presId="urn:microsoft.com/office/officeart/2011/layout/ConvergingText"/>
    <dgm:cxn modelId="{27E12A9F-386B-40EE-8338-9D7374C289FA}" type="presParOf" srcId="{5D95CAA5-9592-4C30-90B3-A036C24161CD}" destId="{08836981-BC63-4475-961A-150FDBAEBBBE}" srcOrd="2" destOrd="0" presId="urn:microsoft.com/office/officeart/2011/layout/ConvergingText"/>
    <dgm:cxn modelId="{68A11D1D-F5DC-45C4-BF2D-93DEABA83C9B}" type="presParOf" srcId="{08836981-BC63-4475-961A-150FDBAEBBBE}" destId="{1E9A2E6E-859A-4130-970A-92618F26312D}" srcOrd="0" destOrd="0" presId="urn:microsoft.com/office/officeart/2011/layout/ConvergingText"/>
    <dgm:cxn modelId="{3DF1845B-3D89-4826-9E10-2BDA3E89C2F0}" type="presParOf" srcId="{08836981-BC63-4475-961A-150FDBAEBBBE}" destId="{CB6B65FC-D0EF-4DDB-80D7-0DADB206300A}" srcOrd="1" destOrd="0" presId="urn:microsoft.com/office/officeart/2011/layout/ConvergingText"/>
    <dgm:cxn modelId="{EE81C325-6BC8-4312-B67C-41E6E5129327}" type="presParOf" srcId="{08836981-BC63-4475-961A-150FDBAEBBBE}" destId="{50301DA9-D1D5-49F8-BD27-090F8D97AE8B}" srcOrd="2" destOrd="0" presId="urn:microsoft.com/office/officeart/2011/layout/ConvergingText"/>
    <dgm:cxn modelId="{E60F833C-8EAB-4651-B69B-6D17AE807FE5}" type="presParOf" srcId="{08836981-BC63-4475-961A-150FDBAEBBBE}" destId="{B234A35A-2CAE-4C96-80BA-B64E09E882E7}" srcOrd="3" destOrd="0" presId="urn:microsoft.com/office/officeart/2011/layout/ConvergingText"/>
    <dgm:cxn modelId="{0BFBB86A-F19E-4C78-ADB9-B4611FCAD757}" type="presParOf" srcId="{08836981-BC63-4475-961A-150FDBAEBBBE}" destId="{BA0B915E-6D71-494B-B9F0-02C48C75B814}" srcOrd="4" destOrd="0" presId="urn:microsoft.com/office/officeart/2011/layout/ConvergingText"/>
    <dgm:cxn modelId="{935429AC-8F29-4256-81EB-E85DF03CC740}" type="presParOf" srcId="{08836981-BC63-4475-961A-150FDBAEBBBE}" destId="{91D2B77B-5332-4D46-B772-DEB40B6CECEF}" srcOrd="5" destOrd="0" presId="urn:microsoft.com/office/officeart/2011/layout/ConvergingText"/>
    <dgm:cxn modelId="{87CA5E4C-9B84-4506-AEFC-8B49F9862D59}" type="presParOf" srcId="{08836981-BC63-4475-961A-150FDBAEBBBE}" destId="{85C8F584-D57D-4BEC-A677-00A1037FC895}" srcOrd="6" destOrd="0" presId="urn:microsoft.com/office/officeart/2011/layout/ConvergingText"/>
    <dgm:cxn modelId="{84B66423-0D31-4C02-AE3A-E66475F921EC}" type="presParOf" srcId="{08836981-BC63-4475-961A-150FDBAEBBBE}" destId="{B745AC6D-0739-42AB-BC11-B29731002646}" srcOrd="7" destOrd="0" presId="urn:microsoft.com/office/officeart/2011/layout/ConvergingText"/>
    <dgm:cxn modelId="{15F037AC-DB68-4552-BA10-C9E0A3F78650}" type="presParOf" srcId="{08836981-BC63-4475-961A-150FDBAEBBBE}" destId="{5C71E556-289B-4F2A-B8F9-8B59FC48BC3D}" srcOrd="8" destOrd="0" presId="urn:microsoft.com/office/officeart/2011/layout/ConvergingText"/>
    <dgm:cxn modelId="{ECDCBD8E-12B4-4D82-84CB-E9FA961C90CA}" type="presParOf" srcId="{08836981-BC63-4475-961A-150FDBAEBBBE}" destId="{B44F31C8-C838-4D7C-9583-3CF9CB8408BE}" srcOrd="9" destOrd="0" presId="urn:microsoft.com/office/officeart/2011/layout/ConvergingText"/>
    <dgm:cxn modelId="{912AA6A7-3791-4486-AC72-959BB700A743}" type="presParOf" srcId="{08836981-BC63-4475-961A-150FDBAEBBBE}" destId="{A58CFD9B-94D0-4215-B908-966B8B63449A}" srcOrd="10" destOrd="0" presId="urn:microsoft.com/office/officeart/2011/layout/ConvergingText"/>
    <dgm:cxn modelId="{7E378961-5FFF-4628-8DFE-529DA8D2C915}" type="presParOf" srcId="{5D95CAA5-9592-4C30-90B3-A036C24161CD}" destId="{827ED068-EA08-4BA5-AD03-F9692B7A1FC0}" srcOrd="3" destOrd="0" presId="urn:microsoft.com/office/officeart/2011/layout/ConvergingText"/>
    <dgm:cxn modelId="{80DEE43A-B303-4C63-A23F-9255D42A856B}" type="presParOf" srcId="{5D95CAA5-9592-4C30-90B3-A036C24161CD}" destId="{56074B89-37A8-4499-A4BC-0EBBD0F1994B}" srcOrd="4" destOrd="0" presId="urn:microsoft.com/office/officeart/2011/layout/ConvergingText"/>
    <dgm:cxn modelId="{D8946774-A900-4357-95E7-60368676987E}" type="presParOf" srcId="{56074B89-37A8-4499-A4BC-0EBBD0F1994B}" destId="{D6ED6F73-D744-4667-BC5F-2D0BB3632955}" srcOrd="0" destOrd="0" presId="urn:microsoft.com/office/officeart/2011/layout/ConvergingText"/>
    <dgm:cxn modelId="{B5E2F402-00F6-4F5D-98D2-23855B395947}" type="presParOf" srcId="{56074B89-37A8-4499-A4BC-0EBBD0F1994B}" destId="{29997910-AEB2-48ED-A0CC-6F1157CF9656}" srcOrd="1" destOrd="0" presId="urn:microsoft.com/office/officeart/2011/layout/ConvergingText"/>
    <dgm:cxn modelId="{BC968DA6-62FE-4E4B-BABE-A04A98AE0465}" type="presParOf" srcId="{56074B89-37A8-4499-A4BC-0EBBD0F1994B}" destId="{EA86672D-AF4A-4C13-AF4B-B1734276D90B}" srcOrd="2" destOrd="0" presId="urn:microsoft.com/office/officeart/2011/layout/ConvergingText"/>
    <dgm:cxn modelId="{D7529BFA-5775-488B-AD9A-8353B8619BDF}" type="presParOf" srcId="{56074B89-37A8-4499-A4BC-0EBBD0F1994B}" destId="{3225AC22-76AB-4729-8898-F8234452B079}" srcOrd="3" destOrd="0" presId="urn:microsoft.com/office/officeart/2011/layout/ConvergingText"/>
    <dgm:cxn modelId="{B6C1B0B2-BA98-4CBB-B69E-5C491BCCE02E}" type="presParOf" srcId="{56074B89-37A8-4499-A4BC-0EBBD0F1994B}" destId="{4D0AFDAD-31D5-465E-BE7B-903BDC2D5219}" srcOrd="4" destOrd="0" presId="urn:microsoft.com/office/officeart/2011/layout/ConvergingText"/>
    <dgm:cxn modelId="{052220E6-ACC7-412A-8B56-4A166AB1DCDD}" type="presParOf" srcId="{56074B89-37A8-4499-A4BC-0EBBD0F1994B}" destId="{C9AC4581-B255-4553-A6DB-E73925C75F4B}" srcOrd="5" destOrd="0" presId="urn:microsoft.com/office/officeart/2011/layout/ConvergingText"/>
    <dgm:cxn modelId="{D6C4FFCE-A51B-4E60-857F-F46431CAA37A}" type="presParOf" srcId="{56074B89-37A8-4499-A4BC-0EBBD0F1994B}" destId="{5BEE53B0-3ACE-4CC1-AF68-4E05C9C772A3}" srcOrd="6" destOrd="0" presId="urn:microsoft.com/office/officeart/2011/layout/ConvergingText"/>
    <dgm:cxn modelId="{4893F16B-625B-4BC3-8F33-0AEBFDF0D76B}" type="presParOf" srcId="{56074B89-37A8-4499-A4BC-0EBBD0F1994B}" destId="{D1DD4882-60D8-436A-84BD-EDCCF6BDC7F6}" srcOrd="7" destOrd="0" presId="urn:microsoft.com/office/officeart/2011/layout/ConvergingText"/>
    <dgm:cxn modelId="{1CA93B88-6DFE-4C79-867E-CEFFF05EF94C}" type="presParOf" srcId="{56074B89-37A8-4499-A4BC-0EBBD0F1994B}" destId="{569A6EDE-6FCC-4651-A77B-BEFAEFC6510B}" srcOrd="8" destOrd="0" presId="urn:microsoft.com/office/officeart/2011/layout/ConvergingText"/>
    <dgm:cxn modelId="{9F141532-EC16-42D6-A707-CDD8220DE2D4}" type="presParOf" srcId="{56074B89-37A8-4499-A4BC-0EBBD0F1994B}" destId="{FD1985A1-217B-4FA6-98C0-D48F88219A50}" srcOrd="9" destOrd="0" presId="urn:microsoft.com/office/officeart/2011/layout/ConvergingText"/>
    <dgm:cxn modelId="{180E4BD3-37CD-44EC-87C7-047F0952D2BC}" type="presParOf" srcId="{56074B89-37A8-4499-A4BC-0EBBD0F1994B}" destId="{24C7BAA2-A7D1-4303-8CC1-64B19C971EE2}" srcOrd="10" destOrd="0" presId="urn:microsoft.com/office/officeart/2011/layout/ConvergingText"/>
    <dgm:cxn modelId="{3D0D6517-0602-4335-B265-1C0DA9322CAD}" type="presParOf" srcId="{5D95CAA5-9592-4C30-90B3-A036C24161CD}" destId="{16D6235F-586F-4B6E-B75D-308AD75322C9}" srcOrd="5" destOrd="0" presId="urn:microsoft.com/office/officeart/2011/layout/ConvergingText"/>
    <dgm:cxn modelId="{BC88D090-5862-4399-A560-2FBC8FC496C7}" type="presParOf" srcId="{5D95CAA5-9592-4C30-90B3-A036C24161CD}" destId="{FB01FFF5-5A87-4BE1-AAA3-D6287D6F0759}" srcOrd="6" destOrd="0" presId="urn:microsoft.com/office/officeart/2011/layout/ConvergingText"/>
    <dgm:cxn modelId="{03F636D8-AF20-4627-8D4C-6077C38C43A3}" type="presParOf" srcId="{FB01FFF5-5A87-4BE1-AAA3-D6287D6F0759}" destId="{D6D20373-3B9F-4B3D-B163-322BBECF5087}" srcOrd="0" destOrd="0" presId="urn:microsoft.com/office/officeart/2011/layout/ConvergingText"/>
    <dgm:cxn modelId="{5FC2E612-50E7-4071-93C4-32AFEF0EE3B7}" type="presParOf" srcId="{FB01FFF5-5A87-4BE1-AAA3-D6287D6F0759}" destId="{1F2F0576-3034-46D0-836C-B05DF6A11BDD}" srcOrd="1" destOrd="0" presId="urn:microsoft.com/office/officeart/2011/layout/ConvergingText"/>
    <dgm:cxn modelId="{571CBEC5-675E-44E5-AF8A-F07EF633BA28}" type="presParOf" srcId="{FB01FFF5-5A87-4BE1-AAA3-D6287D6F0759}" destId="{4416C2A3-5857-4A7E-9163-05FA19A5C5C5}" srcOrd="2" destOrd="0" presId="urn:microsoft.com/office/officeart/2011/layout/ConvergingText"/>
    <dgm:cxn modelId="{A1BB8532-75D8-4F7C-B473-692C6B52171A}" type="presParOf" srcId="{FB01FFF5-5A87-4BE1-AAA3-D6287D6F0759}" destId="{6F65B7EE-C4FF-47AF-8B8E-FF75D6474455}" srcOrd="3" destOrd="0" presId="urn:microsoft.com/office/officeart/2011/layout/ConvergingText"/>
    <dgm:cxn modelId="{348BB8EB-5120-403B-8462-CFA2449CE417}" type="presParOf" srcId="{FB01FFF5-5A87-4BE1-AAA3-D6287D6F0759}" destId="{F2559A6E-EDD1-448F-B086-BADD5594284D}" srcOrd="4" destOrd="0" presId="urn:microsoft.com/office/officeart/2011/layout/ConvergingText"/>
    <dgm:cxn modelId="{E3A1D303-93C5-490B-B31A-9399CC595336}" type="presParOf" srcId="{FB01FFF5-5A87-4BE1-AAA3-D6287D6F0759}" destId="{7E52B745-4EEC-4BC8-9167-A47CD3588379}" srcOrd="5" destOrd="0" presId="urn:microsoft.com/office/officeart/2011/layout/ConvergingText"/>
    <dgm:cxn modelId="{3DA91C3B-CC08-4DFE-B1EF-E4A4A6A52A7E}" type="presParOf" srcId="{FB01FFF5-5A87-4BE1-AAA3-D6287D6F0759}" destId="{E1BA0A3C-CA3C-4EE0-8A14-7C3AEB7F3262}" srcOrd="6" destOrd="0" presId="urn:microsoft.com/office/officeart/2011/layout/ConvergingText"/>
    <dgm:cxn modelId="{784CE1EE-FE97-44BA-BC50-16FA942BA06B}" type="presParOf" srcId="{FB01FFF5-5A87-4BE1-AAA3-D6287D6F0759}" destId="{20BD5EEE-DC61-4FEF-957E-E06F1946FE3A}" srcOrd="7" destOrd="0" presId="urn:microsoft.com/office/officeart/2011/layout/ConvergingText"/>
    <dgm:cxn modelId="{BFCE1D07-A2E0-4D3D-B3B2-137466BC7993}" type="presParOf" srcId="{FB01FFF5-5A87-4BE1-AAA3-D6287D6F0759}" destId="{E2A71B22-F780-4CD3-8080-F8FEBB7D8FA5}" srcOrd="8" destOrd="0" presId="urn:microsoft.com/office/officeart/2011/layout/ConvergingText"/>
    <dgm:cxn modelId="{9C810515-1636-4F38-A800-689B60FD7CCA}" type="presParOf" srcId="{FB01FFF5-5A87-4BE1-AAA3-D6287D6F0759}" destId="{BD8C4C69-86A8-44BA-B16B-40097909D064}" srcOrd="9" destOrd="0" presId="urn:microsoft.com/office/officeart/2011/layout/ConvergingText"/>
    <dgm:cxn modelId="{22084361-AB47-436B-AA34-55BBA178BEA8}" type="presParOf" srcId="{FB01FFF5-5A87-4BE1-AAA3-D6287D6F0759}" destId="{7E21CB32-0E98-4998-98DB-75D3025DEB87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178FFD-F9EC-43BF-9281-68F916444680}" type="doc">
      <dgm:prSet loTypeId="urn:microsoft.com/office/officeart/2011/layout/Circle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0520B1-478F-4B1D-91C9-E3D769F84FD4}">
      <dgm:prSet custT="1"/>
      <dgm:spPr/>
      <dgm:t>
        <a:bodyPr/>
        <a:lstStyle/>
        <a:p>
          <a:pPr rtl="0"/>
          <a:r>
            <a:rPr lang="en-US" sz="1200" dirty="0" smtClean="0"/>
            <a:t>Based on human trust</a:t>
          </a:r>
        </a:p>
        <a:p>
          <a:pPr rtl="0"/>
          <a:r>
            <a:rPr lang="en-US" sz="1200" dirty="0" smtClean="0"/>
            <a:t>  </a:t>
          </a:r>
        </a:p>
        <a:p>
          <a:pPr rtl="0"/>
          <a:r>
            <a:rPr lang="en-US" sz="1200" dirty="0" smtClean="0"/>
            <a:t>   REST API and stand-alone service</a:t>
          </a:r>
        </a:p>
        <a:p>
          <a:pPr rtl="0"/>
          <a:endParaRPr lang="en-US" sz="1200" dirty="0" smtClean="0"/>
        </a:p>
        <a:p>
          <a:pPr rtl="0"/>
          <a:r>
            <a:rPr lang="en-US" sz="1200" dirty="0" smtClean="0"/>
            <a:t>Integrate with NASA workflow tool</a:t>
          </a:r>
        </a:p>
        <a:p>
          <a:pPr rtl="0"/>
          <a:endParaRPr lang="en-US" sz="1200" dirty="0" smtClean="0"/>
        </a:p>
        <a:p>
          <a:pPr rtl="0"/>
          <a:r>
            <a:rPr lang="en-US" sz="1200" dirty="0" smtClean="0"/>
            <a:t>Use a similar dataset like DPLB</a:t>
          </a:r>
          <a:endParaRPr lang="en-US" sz="1200" dirty="0"/>
        </a:p>
      </dgm:t>
    </dgm:pt>
    <dgm:pt modelId="{1B0068AA-8439-40CA-AD57-F17AE019FFB5}" type="parTrans" cxnId="{E09A3EE0-6736-46F0-A7D1-80C70747C59F}">
      <dgm:prSet/>
      <dgm:spPr/>
      <dgm:t>
        <a:bodyPr/>
        <a:lstStyle/>
        <a:p>
          <a:endParaRPr lang="en-US"/>
        </a:p>
      </dgm:t>
    </dgm:pt>
    <dgm:pt modelId="{331060D3-19D6-4345-A697-7D6D254D86B5}" type="sibTrans" cxnId="{E09A3EE0-6736-46F0-A7D1-80C70747C59F}">
      <dgm:prSet/>
      <dgm:spPr/>
      <dgm:t>
        <a:bodyPr/>
        <a:lstStyle/>
        <a:p>
          <a:endParaRPr lang="en-US"/>
        </a:p>
      </dgm:t>
    </dgm:pt>
    <dgm:pt modelId="{7FF24BA6-A78A-4FA5-84B1-BCBBCD30310C}">
      <dgm:prSet/>
      <dgm:spPr/>
      <dgm:t>
        <a:bodyPr/>
        <a:lstStyle/>
        <a:p>
          <a:pPr rtl="0"/>
          <a:endParaRPr lang="en-US" dirty="0"/>
        </a:p>
      </dgm:t>
    </dgm:pt>
    <dgm:pt modelId="{D25FC125-D272-4DB0-BB16-4B2628E67CB9}" type="parTrans" cxnId="{ED86A773-2627-41EC-8267-340B30EFBEBF}">
      <dgm:prSet/>
      <dgm:spPr/>
      <dgm:t>
        <a:bodyPr/>
        <a:lstStyle/>
        <a:p>
          <a:endParaRPr lang="en-US"/>
        </a:p>
      </dgm:t>
    </dgm:pt>
    <dgm:pt modelId="{33ADF3B6-FCF0-441F-B621-50626C987717}" type="sibTrans" cxnId="{ED86A773-2627-41EC-8267-340B30EFBEBF}">
      <dgm:prSet/>
      <dgm:spPr/>
      <dgm:t>
        <a:bodyPr/>
        <a:lstStyle/>
        <a:p>
          <a:endParaRPr lang="en-US"/>
        </a:p>
      </dgm:t>
    </dgm:pt>
    <dgm:pt modelId="{E9F30A17-7014-4CF0-BDC5-DBC11CC9F7B5}">
      <dgm:prSet/>
      <dgm:spPr/>
      <dgm:t>
        <a:bodyPr/>
        <a:lstStyle/>
        <a:p>
          <a:pPr rtl="0"/>
          <a:r>
            <a:rPr lang="en-US" dirty="0" smtClean="0"/>
            <a:t>Build a self-learning recommendation engine for scientists that finds the likelihood of two scientists to co-author.</a:t>
          </a:r>
          <a:endParaRPr lang="en-US" dirty="0"/>
        </a:p>
      </dgm:t>
    </dgm:pt>
    <dgm:pt modelId="{56420022-9F8F-481F-8707-05691FE2246D}" type="parTrans" cxnId="{BBF2ED1B-C04F-4890-A6A4-7508FD9C6519}">
      <dgm:prSet/>
      <dgm:spPr/>
      <dgm:t>
        <a:bodyPr/>
        <a:lstStyle/>
        <a:p>
          <a:endParaRPr lang="en-US"/>
        </a:p>
      </dgm:t>
    </dgm:pt>
    <dgm:pt modelId="{408BEDB3-4EE7-4775-B0C4-B275C2E82FA0}" type="sibTrans" cxnId="{BBF2ED1B-C04F-4890-A6A4-7508FD9C6519}">
      <dgm:prSet/>
      <dgm:spPr/>
      <dgm:t>
        <a:bodyPr/>
        <a:lstStyle/>
        <a:p>
          <a:endParaRPr lang="en-US"/>
        </a:p>
      </dgm:t>
    </dgm:pt>
    <dgm:pt modelId="{A7F1B98E-55D0-437B-8FDF-3356E7B5E601}" type="pres">
      <dgm:prSet presAssocID="{42178FFD-F9EC-43BF-9281-68F91644468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870F342E-29DC-4AAD-8897-6CE4E116B301}" type="pres">
      <dgm:prSet presAssocID="{150520B1-478F-4B1D-91C9-E3D769F84FD4}" presName="Accent2" presStyleCnt="0"/>
      <dgm:spPr/>
    </dgm:pt>
    <dgm:pt modelId="{7E5D2630-22EC-42EE-9827-BB18AD3CD08C}" type="pres">
      <dgm:prSet presAssocID="{150520B1-478F-4B1D-91C9-E3D769F84FD4}" presName="Accent" presStyleLbl="node1" presStyleIdx="0" presStyleCnt="2"/>
      <dgm:spPr/>
    </dgm:pt>
    <dgm:pt modelId="{F1FB24A7-B167-49F1-AB51-29DD79F2C425}" type="pres">
      <dgm:prSet presAssocID="{150520B1-478F-4B1D-91C9-E3D769F84FD4}" presName="ParentBackground2" presStyleCnt="0"/>
      <dgm:spPr/>
    </dgm:pt>
    <dgm:pt modelId="{9BEABA77-5AED-47A1-BE6B-F35E2F74CACF}" type="pres">
      <dgm:prSet presAssocID="{150520B1-478F-4B1D-91C9-E3D769F84FD4}" presName="ParentBackground" presStyleLbl="fgAcc1" presStyleIdx="0" presStyleCnt="2"/>
      <dgm:spPr/>
      <dgm:t>
        <a:bodyPr/>
        <a:lstStyle/>
        <a:p>
          <a:endParaRPr lang="en-US"/>
        </a:p>
      </dgm:t>
    </dgm:pt>
    <dgm:pt modelId="{41032083-CC7F-4F99-B35A-10B2F8EF2830}" type="pres">
      <dgm:prSet presAssocID="{150520B1-478F-4B1D-91C9-E3D769F84FD4}" presName="Child2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433EA-CAE5-4AEF-837D-DB85D3BB9383}" type="pres">
      <dgm:prSet presAssocID="{150520B1-478F-4B1D-91C9-E3D769F84FD4}" presName="Parent2" presStyleLbl="revTx" presStyleIdx="0" presStyleCnt="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41174-FEDE-4C26-871D-D5B2B7776171}" type="pres">
      <dgm:prSet presAssocID="{E9F30A17-7014-4CF0-BDC5-DBC11CC9F7B5}" presName="Accent1" presStyleCnt="0"/>
      <dgm:spPr/>
    </dgm:pt>
    <dgm:pt modelId="{645154F8-D3F8-4D8C-AEFE-D8E8D693CBBF}" type="pres">
      <dgm:prSet presAssocID="{E9F30A17-7014-4CF0-BDC5-DBC11CC9F7B5}" presName="Accent" presStyleLbl="node1" presStyleIdx="1" presStyleCnt="2"/>
      <dgm:spPr/>
    </dgm:pt>
    <dgm:pt modelId="{6829BD24-9312-4FC4-AB1A-07A00162AD91}" type="pres">
      <dgm:prSet presAssocID="{E9F30A17-7014-4CF0-BDC5-DBC11CC9F7B5}" presName="ParentBackground1" presStyleCnt="0"/>
      <dgm:spPr/>
    </dgm:pt>
    <dgm:pt modelId="{D6B5DE0C-241F-4239-A09F-CD97A337634D}" type="pres">
      <dgm:prSet presAssocID="{E9F30A17-7014-4CF0-BDC5-DBC11CC9F7B5}" presName="ParentBackground" presStyleLbl="fgAcc1" presStyleIdx="1" presStyleCnt="2"/>
      <dgm:spPr/>
      <dgm:t>
        <a:bodyPr/>
        <a:lstStyle/>
        <a:p>
          <a:endParaRPr lang="en-US"/>
        </a:p>
      </dgm:t>
    </dgm:pt>
    <dgm:pt modelId="{30E4F06F-E6B7-45F1-A91B-755C3D24556E}" type="pres">
      <dgm:prSet presAssocID="{E9F30A17-7014-4CF0-BDC5-DBC11CC9F7B5}" presName="Parent1" presStyleLbl="revTx" presStyleIdx="0" presStyleCnt="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4AC74C-DCDD-4F7B-A12F-DDBCBD33005F}" type="presOf" srcId="{42178FFD-F9EC-43BF-9281-68F916444680}" destId="{A7F1B98E-55D0-437B-8FDF-3356E7B5E601}" srcOrd="0" destOrd="0" presId="urn:microsoft.com/office/officeart/2011/layout/CircleProcess"/>
    <dgm:cxn modelId="{ED86A773-2627-41EC-8267-340B30EFBEBF}" srcId="{150520B1-478F-4B1D-91C9-E3D769F84FD4}" destId="{7FF24BA6-A78A-4FA5-84B1-BCBBCD30310C}" srcOrd="0" destOrd="0" parTransId="{D25FC125-D272-4DB0-BB16-4B2628E67CB9}" sibTransId="{33ADF3B6-FCF0-441F-B621-50626C987717}"/>
    <dgm:cxn modelId="{6BF99151-3402-4CAC-8D7A-8340E4CE6BA2}" type="presOf" srcId="{7FF24BA6-A78A-4FA5-84B1-BCBBCD30310C}" destId="{41032083-CC7F-4F99-B35A-10B2F8EF2830}" srcOrd="0" destOrd="0" presId="urn:microsoft.com/office/officeart/2011/layout/CircleProcess"/>
    <dgm:cxn modelId="{E09A3EE0-6736-46F0-A7D1-80C70747C59F}" srcId="{42178FFD-F9EC-43BF-9281-68F916444680}" destId="{150520B1-478F-4B1D-91C9-E3D769F84FD4}" srcOrd="1" destOrd="0" parTransId="{1B0068AA-8439-40CA-AD57-F17AE019FFB5}" sibTransId="{331060D3-19D6-4345-A697-7D6D254D86B5}"/>
    <dgm:cxn modelId="{9D1B6AB1-41CE-4B33-835E-09A35EE4795B}" type="presOf" srcId="{E9F30A17-7014-4CF0-BDC5-DBC11CC9F7B5}" destId="{D6B5DE0C-241F-4239-A09F-CD97A337634D}" srcOrd="0" destOrd="0" presId="urn:microsoft.com/office/officeart/2011/layout/CircleProcess"/>
    <dgm:cxn modelId="{C66D9F25-9508-47E7-B51A-F0B05D618AD9}" type="presOf" srcId="{150520B1-478F-4B1D-91C9-E3D769F84FD4}" destId="{9BEABA77-5AED-47A1-BE6B-F35E2F74CACF}" srcOrd="0" destOrd="0" presId="urn:microsoft.com/office/officeart/2011/layout/CircleProcess"/>
    <dgm:cxn modelId="{BBF2ED1B-C04F-4890-A6A4-7508FD9C6519}" srcId="{42178FFD-F9EC-43BF-9281-68F916444680}" destId="{E9F30A17-7014-4CF0-BDC5-DBC11CC9F7B5}" srcOrd="0" destOrd="0" parTransId="{56420022-9F8F-481F-8707-05691FE2246D}" sibTransId="{408BEDB3-4EE7-4775-B0C4-B275C2E82FA0}"/>
    <dgm:cxn modelId="{9DA22B22-7AA5-4682-8755-54F5A91F938C}" type="presOf" srcId="{E9F30A17-7014-4CF0-BDC5-DBC11CC9F7B5}" destId="{30E4F06F-E6B7-45F1-A91B-755C3D24556E}" srcOrd="1" destOrd="0" presId="urn:microsoft.com/office/officeart/2011/layout/CircleProcess"/>
    <dgm:cxn modelId="{BF274BB9-F0A1-4DA1-BEF6-A34C38CA75B5}" type="presOf" srcId="{150520B1-478F-4B1D-91C9-E3D769F84FD4}" destId="{A83433EA-CAE5-4AEF-837D-DB85D3BB9383}" srcOrd="1" destOrd="0" presId="urn:microsoft.com/office/officeart/2011/layout/CircleProcess"/>
    <dgm:cxn modelId="{38580C57-3E9B-499F-8EBF-C46D7268354A}" type="presParOf" srcId="{A7F1B98E-55D0-437B-8FDF-3356E7B5E601}" destId="{870F342E-29DC-4AAD-8897-6CE4E116B301}" srcOrd="0" destOrd="0" presId="urn:microsoft.com/office/officeart/2011/layout/CircleProcess"/>
    <dgm:cxn modelId="{8FD61D51-DAA6-4315-9C5E-2B0755FA854B}" type="presParOf" srcId="{870F342E-29DC-4AAD-8897-6CE4E116B301}" destId="{7E5D2630-22EC-42EE-9827-BB18AD3CD08C}" srcOrd="0" destOrd="0" presId="urn:microsoft.com/office/officeart/2011/layout/CircleProcess"/>
    <dgm:cxn modelId="{50F8E080-92FC-4C23-80FC-7E5BBBB5FD3B}" type="presParOf" srcId="{A7F1B98E-55D0-437B-8FDF-3356E7B5E601}" destId="{F1FB24A7-B167-49F1-AB51-29DD79F2C425}" srcOrd="1" destOrd="0" presId="urn:microsoft.com/office/officeart/2011/layout/CircleProcess"/>
    <dgm:cxn modelId="{05E0001C-DF8B-47A9-8DF5-3E108421F49C}" type="presParOf" srcId="{F1FB24A7-B167-49F1-AB51-29DD79F2C425}" destId="{9BEABA77-5AED-47A1-BE6B-F35E2F74CACF}" srcOrd="0" destOrd="0" presId="urn:microsoft.com/office/officeart/2011/layout/CircleProcess"/>
    <dgm:cxn modelId="{365F45C9-8F35-42FC-B009-E4B181941558}" type="presParOf" srcId="{A7F1B98E-55D0-437B-8FDF-3356E7B5E601}" destId="{41032083-CC7F-4F99-B35A-10B2F8EF2830}" srcOrd="2" destOrd="0" presId="urn:microsoft.com/office/officeart/2011/layout/CircleProcess"/>
    <dgm:cxn modelId="{7CCFAEC7-100A-487C-9296-30C8603D0670}" type="presParOf" srcId="{A7F1B98E-55D0-437B-8FDF-3356E7B5E601}" destId="{A83433EA-CAE5-4AEF-837D-DB85D3BB9383}" srcOrd="3" destOrd="0" presId="urn:microsoft.com/office/officeart/2011/layout/CircleProcess"/>
    <dgm:cxn modelId="{3422D335-4F31-4EE8-A37E-915177246920}" type="presParOf" srcId="{A7F1B98E-55D0-437B-8FDF-3356E7B5E601}" destId="{08641174-FEDE-4C26-871D-D5B2B7776171}" srcOrd="4" destOrd="0" presId="urn:microsoft.com/office/officeart/2011/layout/CircleProcess"/>
    <dgm:cxn modelId="{1F1A3BFB-B028-409A-9388-C7E1621C44C3}" type="presParOf" srcId="{08641174-FEDE-4C26-871D-D5B2B7776171}" destId="{645154F8-D3F8-4D8C-AEFE-D8E8D693CBBF}" srcOrd="0" destOrd="0" presId="urn:microsoft.com/office/officeart/2011/layout/CircleProcess"/>
    <dgm:cxn modelId="{D1358DD3-81B0-46D9-A8CA-552F975DA484}" type="presParOf" srcId="{A7F1B98E-55D0-437B-8FDF-3356E7B5E601}" destId="{6829BD24-9312-4FC4-AB1A-07A00162AD91}" srcOrd="5" destOrd="0" presId="urn:microsoft.com/office/officeart/2011/layout/CircleProcess"/>
    <dgm:cxn modelId="{F97CB205-2E76-4F39-979F-60FF8F46BAE4}" type="presParOf" srcId="{6829BD24-9312-4FC4-AB1A-07A00162AD91}" destId="{D6B5DE0C-241F-4239-A09F-CD97A337634D}" srcOrd="0" destOrd="0" presId="urn:microsoft.com/office/officeart/2011/layout/CircleProcess"/>
    <dgm:cxn modelId="{037715B6-7C6B-418F-8C4A-45F171C9E4E9}" type="presParOf" srcId="{A7F1B98E-55D0-437B-8FDF-3356E7B5E601}" destId="{30E4F06F-E6B7-45F1-A91B-755C3D24556E}" srcOrd="6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B429E4-BD67-4E63-AAD2-5C480B919C7A}" type="doc">
      <dgm:prSet loTypeId="urn:microsoft.com/office/officeart/2011/layout/ConvergingText" loCatId="officeonlin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6C0B52-F5BE-4BBA-84BB-CB98EE463255}">
      <dgm:prSet/>
      <dgm:spPr/>
      <dgm:t>
        <a:bodyPr/>
        <a:lstStyle/>
        <a:p>
          <a:pPr rtl="0"/>
          <a:r>
            <a:rPr lang="en-US" b="0" dirty="0" smtClean="0"/>
            <a:t>BACKGROUND</a:t>
          </a:r>
          <a:endParaRPr lang="en-US" dirty="0"/>
        </a:p>
      </dgm:t>
    </dgm:pt>
    <dgm:pt modelId="{84A72FA9-E019-4F5B-A05F-106103099C39}" type="parTrans" cxnId="{BD1E938E-3171-4C5A-BBC5-E11E0FFC9F3E}">
      <dgm:prSet/>
      <dgm:spPr/>
      <dgm:t>
        <a:bodyPr/>
        <a:lstStyle/>
        <a:p>
          <a:endParaRPr lang="en-US"/>
        </a:p>
      </dgm:t>
    </dgm:pt>
    <dgm:pt modelId="{40DB03FA-C486-4E35-9232-1873CDD8458A}" type="sibTrans" cxnId="{BD1E938E-3171-4C5A-BBC5-E11E0FFC9F3E}">
      <dgm:prSet/>
      <dgm:spPr/>
      <dgm:t>
        <a:bodyPr/>
        <a:lstStyle/>
        <a:p>
          <a:endParaRPr lang="en-US"/>
        </a:p>
      </dgm:t>
    </dgm:pt>
    <dgm:pt modelId="{9396042A-3326-4056-9D10-5C90839C365B}">
      <dgm:prSet/>
      <dgm:spPr/>
      <dgm:t>
        <a:bodyPr/>
        <a:lstStyle/>
        <a:p>
          <a:pPr rtl="0"/>
          <a:r>
            <a:rPr lang="en-US" dirty="0" smtClean="0"/>
            <a:t>SPONSORS</a:t>
          </a:r>
          <a:endParaRPr lang="en-US" dirty="0"/>
        </a:p>
      </dgm:t>
    </dgm:pt>
    <dgm:pt modelId="{89547C0F-B1D7-4BED-9B75-9FEE25C39F87}" type="parTrans" cxnId="{12C430DA-3BD7-4A68-9597-9CE91EC1CDCE}">
      <dgm:prSet/>
      <dgm:spPr/>
      <dgm:t>
        <a:bodyPr/>
        <a:lstStyle/>
        <a:p>
          <a:endParaRPr lang="en-US"/>
        </a:p>
      </dgm:t>
    </dgm:pt>
    <dgm:pt modelId="{9B05260A-B7FE-43E7-A1AE-AF872A1FDC14}" type="sibTrans" cxnId="{12C430DA-3BD7-4A68-9597-9CE91EC1CDCE}">
      <dgm:prSet/>
      <dgm:spPr/>
      <dgm:t>
        <a:bodyPr/>
        <a:lstStyle/>
        <a:p>
          <a:endParaRPr lang="en-US"/>
        </a:p>
      </dgm:t>
    </dgm:pt>
    <dgm:pt modelId="{0AAAFEE6-4AD0-4D3A-93B9-EB26CA0650AA}">
      <dgm:prSet/>
      <dgm:spPr/>
      <dgm:t>
        <a:bodyPr/>
        <a:lstStyle/>
        <a:p>
          <a:pPr rtl="0"/>
          <a:r>
            <a:rPr lang="en-US" b="0" dirty="0" smtClean="0"/>
            <a:t>PROBLEM STATEMENT</a:t>
          </a:r>
          <a:endParaRPr lang="en-US" dirty="0"/>
        </a:p>
      </dgm:t>
    </dgm:pt>
    <dgm:pt modelId="{3AD5D122-00F9-451D-81F2-32509BBD8054}" type="parTrans" cxnId="{55BA7ED7-E39B-4D66-99D0-C6F3A43B18F0}">
      <dgm:prSet/>
      <dgm:spPr/>
      <dgm:t>
        <a:bodyPr/>
        <a:lstStyle/>
        <a:p>
          <a:endParaRPr lang="en-US"/>
        </a:p>
      </dgm:t>
    </dgm:pt>
    <dgm:pt modelId="{FB5DE2BF-6048-4B68-96CB-4A2ED5C68032}" type="sibTrans" cxnId="{55BA7ED7-E39B-4D66-99D0-C6F3A43B18F0}">
      <dgm:prSet/>
      <dgm:spPr/>
      <dgm:t>
        <a:bodyPr/>
        <a:lstStyle/>
        <a:p>
          <a:endParaRPr lang="en-US"/>
        </a:p>
      </dgm:t>
    </dgm:pt>
    <dgm:pt modelId="{1D923C8A-8E38-4E30-9F93-4490AB0CBE62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smtClean="0"/>
            <a:t>GOALS</a:t>
          </a:r>
          <a:endParaRPr lang="en-US"/>
        </a:p>
      </dgm:t>
    </dgm:pt>
    <dgm:pt modelId="{EFB03CAD-768E-4385-8DEF-3E8EA5E45337}" type="parTrans" cxnId="{08CE5052-7B04-4C29-A7D8-EF71FB3C831E}">
      <dgm:prSet/>
      <dgm:spPr/>
      <dgm:t>
        <a:bodyPr/>
        <a:lstStyle/>
        <a:p>
          <a:endParaRPr lang="en-US"/>
        </a:p>
      </dgm:t>
    </dgm:pt>
    <dgm:pt modelId="{B8AE7CE9-FE14-4B24-92E3-08F839376938}" type="sibTrans" cxnId="{08CE5052-7B04-4C29-A7D8-EF71FB3C831E}">
      <dgm:prSet/>
      <dgm:spPr/>
      <dgm:t>
        <a:bodyPr/>
        <a:lstStyle/>
        <a:p>
          <a:endParaRPr lang="en-US"/>
        </a:p>
      </dgm:t>
    </dgm:pt>
    <dgm:pt modelId="{5D95CAA5-9592-4C30-90B3-A036C24161CD}" type="pres">
      <dgm:prSet presAssocID="{F2B429E4-BD67-4E63-AAD2-5C480B919C7A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214DBCD-FE2E-48E3-9EB0-CED21D87A943}" type="pres">
      <dgm:prSet presAssocID="{A06C0B52-F5BE-4BBA-84BB-CB98EE463255}" presName="composite" presStyleCnt="0"/>
      <dgm:spPr/>
    </dgm:pt>
    <dgm:pt modelId="{611A38CB-5EBC-4DE3-841E-9626FF2C670D}" type="pres">
      <dgm:prSet presAssocID="{A06C0B52-F5BE-4BBA-84BB-CB98EE463255}" presName="ParentAccent1" presStyleLbl="alignNode1" presStyleIdx="0" presStyleCnt="44"/>
      <dgm:spPr/>
    </dgm:pt>
    <dgm:pt modelId="{AA0E3AA4-F9BF-47AB-B121-827C79E99F1F}" type="pres">
      <dgm:prSet presAssocID="{A06C0B52-F5BE-4BBA-84BB-CB98EE463255}" presName="ParentAccent2" presStyleLbl="alignNode1" presStyleIdx="1" presStyleCnt="44"/>
      <dgm:spPr/>
    </dgm:pt>
    <dgm:pt modelId="{E9B52BFE-79DE-4E34-A8FC-3D76FBFCEAAB}" type="pres">
      <dgm:prSet presAssocID="{A06C0B52-F5BE-4BBA-84BB-CB98EE463255}" presName="ParentAccent3" presStyleLbl="alignNode1" presStyleIdx="2" presStyleCnt="44"/>
      <dgm:spPr/>
    </dgm:pt>
    <dgm:pt modelId="{2FBE53D6-481B-4632-BA34-D0696E1A923E}" type="pres">
      <dgm:prSet presAssocID="{A06C0B52-F5BE-4BBA-84BB-CB98EE463255}" presName="ParentAccent4" presStyleLbl="alignNode1" presStyleIdx="3" presStyleCnt="44"/>
      <dgm:spPr/>
    </dgm:pt>
    <dgm:pt modelId="{6DDE6701-0103-44A9-9CAC-304984EE4A09}" type="pres">
      <dgm:prSet presAssocID="{A06C0B52-F5BE-4BBA-84BB-CB98EE463255}" presName="ParentAccent5" presStyleLbl="alignNode1" presStyleIdx="4" presStyleCnt="44"/>
      <dgm:spPr/>
    </dgm:pt>
    <dgm:pt modelId="{9BE3E11B-67F0-464D-A220-E69D3A6CEF69}" type="pres">
      <dgm:prSet presAssocID="{A06C0B52-F5BE-4BBA-84BB-CB98EE463255}" presName="ParentAccent6" presStyleLbl="alignNode1" presStyleIdx="5" presStyleCnt="44"/>
      <dgm:spPr/>
    </dgm:pt>
    <dgm:pt modelId="{F9E72926-E60D-4F26-A1D6-DF3C2A26CB67}" type="pres">
      <dgm:prSet presAssocID="{A06C0B52-F5BE-4BBA-84BB-CB98EE463255}" presName="ParentAccent7" presStyleLbl="alignNode1" presStyleIdx="6" presStyleCnt="44"/>
      <dgm:spPr/>
    </dgm:pt>
    <dgm:pt modelId="{BF31A79D-401F-465D-AA6B-C04B909AAFC9}" type="pres">
      <dgm:prSet presAssocID="{A06C0B52-F5BE-4BBA-84BB-CB98EE463255}" presName="ParentAccent8" presStyleLbl="alignNode1" presStyleIdx="7" presStyleCnt="44"/>
      <dgm:spPr/>
    </dgm:pt>
    <dgm:pt modelId="{E35225E7-6062-4A2E-92AA-851274AAE1CD}" type="pres">
      <dgm:prSet presAssocID="{A06C0B52-F5BE-4BBA-84BB-CB98EE463255}" presName="ParentAccent9" presStyleLbl="alignNode1" presStyleIdx="8" presStyleCnt="44"/>
      <dgm:spPr/>
    </dgm:pt>
    <dgm:pt modelId="{318CA79D-3B0B-42A9-B857-F4362A98367E}" type="pres">
      <dgm:prSet presAssocID="{A06C0B52-F5BE-4BBA-84BB-CB98EE463255}" presName="ParentAccent10" presStyleLbl="alignNode1" presStyleIdx="9" presStyleCnt="44"/>
      <dgm:spPr/>
    </dgm:pt>
    <dgm:pt modelId="{39433B6D-0EAF-49B2-B456-8A54B344BB0C}" type="pres">
      <dgm:prSet presAssocID="{A06C0B52-F5BE-4BBA-84BB-CB98EE463255}" presName="Parent" presStyleLbl="alignNode1" presStyleIdx="10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CA2A0B-28CA-40AB-B408-F9023A101FB0}" type="pres">
      <dgm:prSet presAssocID="{40DB03FA-C486-4E35-9232-1873CDD8458A}" presName="sibTrans" presStyleCnt="0"/>
      <dgm:spPr/>
    </dgm:pt>
    <dgm:pt modelId="{08836981-BC63-4475-961A-150FDBAEBBBE}" type="pres">
      <dgm:prSet presAssocID="{9396042A-3326-4056-9D10-5C90839C365B}" presName="composite" presStyleCnt="0"/>
      <dgm:spPr/>
    </dgm:pt>
    <dgm:pt modelId="{1E9A2E6E-859A-4130-970A-92618F26312D}" type="pres">
      <dgm:prSet presAssocID="{9396042A-3326-4056-9D10-5C90839C365B}" presName="ParentAccent1" presStyleLbl="alignNode1" presStyleIdx="11" presStyleCnt="44"/>
      <dgm:spPr/>
    </dgm:pt>
    <dgm:pt modelId="{CB6B65FC-D0EF-4DDB-80D7-0DADB206300A}" type="pres">
      <dgm:prSet presAssocID="{9396042A-3326-4056-9D10-5C90839C365B}" presName="ParentAccent2" presStyleLbl="alignNode1" presStyleIdx="12" presStyleCnt="44"/>
      <dgm:spPr/>
    </dgm:pt>
    <dgm:pt modelId="{50301DA9-D1D5-49F8-BD27-090F8D97AE8B}" type="pres">
      <dgm:prSet presAssocID="{9396042A-3326-4056-9D10-5C90839C365B}" presName="ParentAccent3" presStyleLbl="alignNode1" presStyleIdx="13" presStyleCnt="44"/>
      <dgm:spPr/>
    </dgm:pt>
    <dgm:pt modelId="{B234A35A-2CAE-4C96-80BA-B64E09E882E7}" type="pres">
      <dgm:prSet presAssocID="{9396042A-3326-4056-9D10-5C90839C365B}" presName="ParentAccent4" presStyleLbl="alignNode1" presStyleIdx="14" presStyleCnt="44"/>
      <dgm:spPr/>
    </dgm:pt>
    <dgm:pt modelId="{BA0B915E-6D71-494B-B9F0-02C48C75B814}" type="pres">
      <dgm:prSet presAssocID="{9396042A-3326-4056-9D10-5C90839C365B}" presName="ParentAccent5" presStyleLbl="alignNode1" presStyleIdx="15" presStyleCnt="44"/>
      <dgm:spPr/>
    </dgm:pt>
    <dgm:pt modelId="{91D2B77B-5332-4D46-B772-DEB40B6CECEF}" type="pres">
      <dgm:prSet presAssocID="{9396042A-3326-4056-9D10-5C90839C365B}" presName="ParentAccent6" presStyleLbl="alignNode1" presStyleIdx="16" presStyleCnt="44"/>
      <dgm:spPr/>
    </dgm:pt>
    <dgm:pt modelId="{85C8F584-D57D-4BEC-A677-00A1037FC895}" type="pres">
      <dgm:prSet presAssocID="{9396042A-3326-4056-9D10-5C90839C365B}" presName="ParentAccent7" presStyleLbl="alignNode1" presStyleIdx="17" presStyleCnt="44"/>
      <dgm:spPr/>
    </dgm:pt>
    <dgm:pt modelId="{B745AC6D-0739-42AB-BC11-B29731002646}" type="pres">
      <dgm:prSet presAssocID="{9396042A-3326-4056-9D10-5C90839C365B}" presName="ParentAccent8" presStyleLbl="alignNode1" presStyleIdx="18" presStyleCnt="44"/>
      <dgm:spPr/>
    </dgm:pt>
    <dgm:pt modelId="{5C71E556-289B-4F2A-B8F9-8B59FC48BC3D}" type="pres">
      <dgm:prSet presAssocID="{9396042A-3326-4056-9D10-5C90839C365B}" presName="ParentAccent9" presStyleLbl="alignNode1" presStyleIdx="19" presStyleCnt="44"/>
      <dgm:spPr/>
    </dgm:pt>
    <dgm:pt modelId="{B44F31C8-C838-4D7C-9583-3CF9CB8408BE}" type="pres">
      <dgm:prSet presAssocID="{9396042A-3326-4056-9D10-5C90839C365B}" presName="ParentAccent10" presStyleLbl="alignNode1" presStyleIdx="20" presStyleCnt="44"/>
      <dgm:spPr/>
    </dgm:pt>
    <dgm:pt modelId="{A58CFD9B-94D0-4215-B908-966B8B63449A}" type="pres">
      <dgm:prSet presAssocID="{9396042A-3326-4056-9D10-5C90839C365B}" presName="Parent" presStyleLbl="alignNode1" presStyleIdx="21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ED068-EA08-4BA5-AD03-F9692B7A1FC0}" type="pres">
      <dgm:prSet presAssocID="{9B05260A-B7FE-43E7-A1AE-AF872A1FDC14}" presName="sibTrans" presStyleCnt="0"/>
      <dgm:spPr/>
    </dgm:pt>
    <dgm:pt modelId="{56074B89-37A8-4499-A4BC-0EBBD0F1994B}" type="pres">
      <dgm:prSet presAssocID="{0AAAFEE6-4AD0-4D3A-93B9-EB26CA0650AA}" presName="composite" presStyleCnt="0"/>
      <dgm:spPr/>
    </dgm:pt>
    <dgm:pt modelId="{D6ED6F73-D744-4667-BC5F-2D0BB3632955}" type="pres">
      <dgm:prSet presAssocID="{0AAAFEE6-4AD0-4D3A-93B9-EB26CA0650AA}" presName="ParentAccent1" presStyleLbl="alignNode1" presStyleIdx="22" presStyleCnt="44"/>
      <dgm:spPr/>
    </dgm:pt>
    <dgm:pt modelId="{29997910-AEB2-48ED-A0CC-6F1157CF9656}" type="pres">
      <dgm:prSet presAssocID="{0AAAFEE6-4AD0-4D3A-93B9-EB26CA0650AA}" presName="ParentAccent2" presStyleLbl="alignNode1" presStyleIdx="23" presStyleCnt="44"/>
      <dgm:spPr/>
    </dgm:pt>
    <dgm:pt modelId="{EA86672D-AF4A-4C13-AF4B-B1734276D90B}" type="pres">
      <dgm:prSet presAssocID="{0AAAFEE6-4AD0-4D3A-93B9-EB26CA0650AA}" presName="ParentAccent3" presStyleLbl="alignNode1" presStyleIdx="24" presStyleCnt="44"/>
      <dgm:spPr/>
    </dgm:pt>
    <dgm:pt modelId="{3225AC22-76AB-4729-8898-F8234452B079}" type="pres">
      <dgm:prSet presAssocID="{0AAAFEE6-4AD0-4D3A-93B9-EB26CA0650AA}" presName="ParentAccent4" presStyleLbl="alignNode1" presStyleIdx="25" presStyleCnt="44"/>
      <dgm:spPr/>
    </dgm:pt>
    <dgm:pt modelId="{4D0AFDAD-31D5-465E-BE7B-903BDC2D5219}" type="pres">
      <dgm:prSet presAssocID="{0AAAFEE6-4AD0-4D3A-93B9-EB26CA0650AA}" presName="ParentAccent5" presStyleLbl="alignNode1" presStyleIdx="26" presStyleCnt="44"/>
      <dgm:spPr/>
    </dgm:pt>
    <dgm:pt modelId="{C9AC4581-B255-4553-A6DB-E73925C75F4B}" type="pres">
      <dgm:prSet presAssocID="{0AAAFEE6-4AD0-4D3A-93B9-EB26CA0650AA}" presName="ParentAccent6" presStyleLbl="alignNode1" presStyleIdx="27" presStyleCnt="44"/>
      <dgm:spPr/>
    </dgm:pt>
    <dgm:pt modelId="{5BEE53B0-3ACE-4CC1-AF68-4E05C9C772A3}" type="pres">
      <dgm:prSet presAssocID="{0AAAFEE6-4AD0-4D3A-93B9-EB26CA0650AA}" presName="ParentAccent7" presStyleLbl="alignNode1" presStyleIdx="28" presStyleCnt="44"/>
      <dgm:spPr/>
    </dgm:pt>
    <dgm:pt modelId="{D1DD4882-60D8-436A-84BD-EDCCF6BDC7F6}" type="pres">
      <dgm:prSet presAssocID="{0AAAFEE6-4AD0-4D3A-93B9-EB26CA0650AA}" presName="ParentAccent8" presStyleLbl="alignNode1" presStyleIdx="29" presStyleCnt="44"/>
      <dgm:spPr/>
    </dgm:pt>
    <dgm:pt modelId="{569A6EDE-6FCC-4651-A77B-BEFAEFC6510B}" type="pres">
      <dgm:prSet presAssocID="{0AAAFEE6-4AD0-4D3A-93B9-EB26CA0650AA}" presName="ParentAccent9" presStyleLbl="alignNode1" presStyleIdx="30" presStyleCnt="44"/>
      <dgm:spPr/>
    </dgm:pt>
    <dgm:pt modelId="{FD1985A1-217B-4FA6-98C0-D48F88219A50}" type="pres">
      <dgm:prSet presAssocID="{0AAAFEE6-4AD0-4D3A-93B9-EB26CA0650AA}" presName="ParentAccent10" presStyleLbl="alignNode1" presStyleIdx="31" presStyleCnt="44"/>
      <dgm:spPr/>
    </dgm:pt>
    <dgm:pt modelId="{24C7BAA2-A7D1-4303-8CC1-64B19C971EE2}" type="pres">
      <dgm:prSet presAssocID="{0AAAFEE6-4AD0-4D3A-93B9-EB26CA0650AA}" presName="Parent" presStyleLbl="alignNode1" presStyleIdx="32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6235F-586F-4B6E-B75D-308AD75322C9}" type="pres">
      <dgm:prSet presAssocID="{FB5DE2BF-6048-4B68-96CB-4A2ED5C68032}" presName="sibTrans" presStyleCnt="0"/>
      <dgm:spPr/>
    </dgm:pt>
    <dgm:pt modelId="{FB01FFF5-5A87-4BE1-AAA3-D6287D6F0759}" type="pres">
      <dgm:prSet presAssocID="{1D923C8A-8E38-4E30-9F93-4490AB0CBE62}" presName="composite" presStyleCnt="0"/>
      <dgm:spPr/>
    </dgm:pt>
    <dgm:pt modelId="{D6D20373-3B9F-4B3D-B163-322BBECF5087}" type="pres">
      <dgm:prSet presAssocID="{1D923C8A-8E38-4E30-9F93-4490AB0CBE62}" presName="ParentAccent1" presStyleLbl="alignNode1" presStyleIdx="33" presStyleCnt="44"/>
      <dgm:spPr/>
    </dgm:pt>
    <dgm:pt modelId="{1F2F0576-3034-46D0-836C-B05DF6A11BDD}" type="pres">
      <dgm:prSet presAssocID="{1D923C8A-8E38-4E30-9F93-4490AB0CBE62}" presName="ParentAccent2" presStyleLbl="alignNode1" presStyleIdx="34" presStyleCnt="44"/>
      <dgm:spPr/>
    </dgm:pt>
    <dgm:pt modelId="{4416C2A3-5857-4A7E-9163-05FA19A5C5C5}" type="pres">
      <dgm:prSet presAssocID="{1D923C8A-8E38-4E30-9F93-4490AB0CBE62}" presName="ParentAccent3" presStyleLbl="alignNode1" presStyleIdx="35" presStyleCnt="44"/>
      <dgm:spPr/>
    </dgm:pt>
    <dgm:pt modelId="{6F65B7EE-C4FF-47AF-8B8E-FF75D6474455}" type="pres">
      <dgm:prSet presAssocID="{1D923C8A-8E38-4E30-9F93-4490AB0CBE62}" presName="ParentAccent4" presStyleLbl="alignNode1" presStyleIdx="36" presStyleCnt="44"/>
      <dgm:spPr/>
    </dgm:pt>
    <dgm:pt modelId="{F2559A6E-EDD1-448F-B086-BADD5594284D}" type="pres">
      <dgm:prSet presAssocID="{1D923C8A-8E38-4E30-9F93-4490AB0CBE62}" presName="ParentAccent5" presStyleLbl="alignNode1" presStyleIdx="37" presStyleCnt="44"/>
      <dgm:spPr/>
    </dgm:pt>
    <dgm:pt modelId="{7E52B745-4EEC-4BC8-9167-A47CD3588379}" type="pres">
      <dgm:prSet presAssocID="{1D923C8A-8E38-4E30-9F93-4490AB0CBE62}" presName="ParentAccent6" presStyleLbl="alignNode1" presStyleIdx="38" presStyleCnt="44"/>
      <dgm:spPr/>
    </dgm:pt>
    <dgm:pt modelId="{E1BA0A3C-CA3C-4EE0-8A14-7C3AEB7F3262}" type="pres">
      <dgm:prSet presAssocID="{1D923C8A-8E38-4E30-9F93-4490AB0CBE62}" presName="ParentAccent7" presStyleLbl="alignNode1" presStyleIdx="39" presStyleCnt="44"/>
      <dgm:spPr/>
    </dgm:pt>
    <dgm:pt modelId="{20BD5EEE-DC61-4FEF-957E-E06F1946FE3A}" type="pres">
      <dgm:prSet presAssocID="{1D923C8A-8E38-4E30-9F93-4490AB0CBE62}" presName="ParentAccent8" presStyleLbl="alignNode1" presStyleIdx="40" presStyleCnt="44"/>
      <dgm:spPr/>
    </dgm:pt>
    <dgm:pt modelId="{E2A71B22-F780-4CD3-8080-F8FEBB7D8FA5}" type="pres">
      <dgm:prSet presAssocID="{1D923C8A-8E38-4E30-9F93-4490AB0CBE62}" presName="ParentAccent9" presStyleLbl="alignNode1" presStyleIdx="41" presStyleCnt="44"/>
      <dgm:spPr/>
    </dgm:pt>
    <dgm:pt modelId="{BD8C4C69-86A8-44BA-B16B-40097909D064}" type="pres">
      <dgm:prSet presAssocID="{1D923C8A-8E38-4E30-9F93-4490AB0CBE62}" presName="ParentAccent10" presStyleLbl="alignNode1" presStyleIdx="42" presStyleCnt="44"/>
      <dgm:spPr/>
    </dgm:pt>
    <dgm:pt modelId="{7E21CB32-0E98-4998-98DB-75D3025DEB87}" type="pres">
      <dgm:prSet presAssocID="{1D923C8A-8E38-4E30-9F93-4490AB0CBE62}" presName="Parent" presStyleLbl="alignNode1" presStyleIdx="43" presStyleCnt="4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C430DA-3BD7-4A68-9597-9CE91EC1CDCE}" srcId="{F2B429E4-BD67-4E63-AAD2-5C480B919C7A}" destId="{9396042A-3326-4056-9D10-5C90839C365B}" srcOrd="1" destOrd="0" parTransId="{89547C0F-B1D7-4BED-9B75-9FEE25C39F87}" sibTransId="{9B05260A-B7FE-43E7-A1AE-AF872A1FDC14}"/>
    <dgm:cxn modelId="{FB9444C2-F1CF-4A80-B746-7B4E0554D4E2}" type="presOf" srcId="{A06C0B52-F5BE-4BBA-84BB-CB98EE463255}" destId="{39433B6D-0EAF-49B2-B456-8A54B344BB0C}" srcOrd="0" destOrd="0" presId="urn:microsoft.com/office/officeart/2011/layout/ConvergingText"/>
    <dgm:cxn modelId="{9EF23BF3-96A5-4234-97F8-EB2CF122ACD0}" type="presOf" srcId="{F2B429E4-BD67-4E63-AAD2-5C480B919C7A}" destId="{5D95CAA5-9592-4C30-90B3-A036C24161CD}" srcOrd="0" destOrd="0" presId="urn:microsoft.com/office/officeart/2011/layout/ConvergingText"/>
    <dgm:cxn modelId="{CBB48377-5A79-45D7-B1B1-8A94F2D654FF}" type="presOf" srcId="{0AAAFEE6-4AD0-4D3A-93B9-EB26CA0650AA}" destId="{24C7BAA2-A7D1-4303-8CC1-64B19C971EE2}" srcOrd="0" destOrd="0" presId="urn:microsoft.com/office/officeart/2011/layout/ConvergingText"/>
    <dgm:cxn modelId="{C7EBFA2C-1BA9-4955-9246-1E3DB2B5A878}" type="presOf" srcId="{9396042A-3326-4056-9D10-5C90839C365B}" destId="{A58CFD9B-94D0-4215-B908-966B8B63449A}" srcOrd="0" destOrd="0" presId="urn:microsoft.com/office/officeart/2011/layout/ConvergingText"/>
    <dgm:cxn modelId="{55BA7ED7-E39B-4D66-99D0-C6F3A43B18F0}" srcId="{F2B429E4-BD67-4E63-AAD2-5C480B919C7A}" destId="{0AAAFEE6-4AD0-4D3A-93B9-EB26CA0650AA}" srcOrd="2" destOrd="0" parTransId="{3AD5D122-00F9-451D-81F2-32509BBD8054}" sibTransId="{FB5DE2BF-6048-4B68-96CB-4A2ED5C68032}"/>
    <dgm:cxn modelId="{BD1E938E-3171-4C5A-BBC5-E11E0FFC9F3E}" srcId="{F2B429E4-BD67-4E63-AAD2-5C480B919C7A}" destId="{A06C0B52-F5BE-4BBA-84BB-CB98EE463255}" srcOrd="0" destOrd="0" parTransId="{84A72FA9-E019-4F5B-A05F-106103099C39}" sibTransId="{40DB03FA-C486-4E35-9232-1873CDD8458A}"/>
    <dgm:cxn modelId="{08CE5052-7B04-4C29-A7D8-EF71FB3C831E}" srcId="{F2B429E4-BD67-4E63-AAD2-5C480B919C7A}" destId="{1D923C8A-8E38-4E30-9F93-4490AB0CBE62}" srcOrd="3" destOrd="0" parTransId="{EFB03CAD-768E-4385-8DEF-3E8EA5E45337}" sibTransId="{B8AE7CE9-FE14-4B24-92E3-08F839376938}"/>
    <dgm:cxn modelId="{64E3B353-D9AA-459F-B20C-84ED228D373F}" type="presOf" srcId="{1D923C8A-8E38-4E30-9F93-4490AB0CBE62}" destId="{7E21CB32-0E98-4998-98DB-75D3025DEB87}" srcOrd="0" destOrd="0" presId="urn:microsoft.com/office/officeart/2011/layout/ConvergingText"/>
    <dgm:cxn modelId="{22C7419F-B0DA-4A2C-A347-0533E568C1FE}" type="presParOf" srcId="{5D95CAA5-9592-4C30-90B3-A036C24161CD}" destId="{7214DBCD-FE2E-48E3-9EB0-CED21D87A943}" srcOrd="0" destOrd="0" presId="urn:microsoft.com/office/officeart/2011/layout/ConvergingText"/>
    <dgm:cxn modelId="{0CDF87B0-A563-49FD-B757-90671F55E3CA}" type="presParOf" srcId="{7214DBCD-FE2E-48E3-9EB0-CED21D87A943}" destId="{611A38CB-5EBC-4DE3-841E-9626FF2C670D}" srcOrd="0" destOrd="0" presId="urn:microsoft.com/office/officeart/2011/layout/ConvergingText"/>
    <dgm:cxn modelId="{EBE97F37-27CF-4368-8B42-431BC7E325BC}" type="presParOf" srcId="{7214DBCD-FE2E-48E3-9EB0-CED21D87A943}" destId="{AA0E3AA4-F9BF-47AB-B121-827C79E99F1F}" srcOrd="1" destOrd="0" presId="urn:microsoft.com/office/officeart/2011/layout/ConvergingText"/>
    <dgm:cxn modelId="{04373CCA-7075-443F-A895-7CC49E8DBE28}" type="presParOf" srcId="{7214DBCD-FE2E-48E3-9EB0-CED21D87A943}" destId="{E9B52BFE-79DE-4E34-A8FC-3D76FBFCEAAB}" srcOrd="2" destOrd="0" presId="urn:microsoft.com/office/officeart/2011/layout/ConvergingText"/>
    <dgm:cxn modelId="{A45687DA-5FCF-4EA6-9D45-25260794DCA3}" type="presParOf" srcId="{7214DBCD-FE2E-48E3-9EB0-CED21D87A943}" destId="{2FBE53D6-481B-4632-BA34-D0696E1A923E}" srcOrd="3" destOrd="0" presId="urn:microsoft.com/office/officeart/2011/layout/ConvergingText"/>
    <dgm:cxn modelId="{5DFFAEB7-F632-4B76-9951-0EAC1322A1BC}" type="presParOf" srcId="{7214DBCD-FE2E-48E3-9EB0-CED21D87A943}" destId="{6DDE6701-0103-44A9-9CAC-304984EE4A09}" srcOrd="4" destOrd="0" presId="urn:microsoft.com/office/officeart/2011/layout/ConvergingText"/>
    <dgm:cxn modelId="{84D15B0E-9908-4459-A375-E9170AEF51D4}" type="presParOf" srcId="{7214DBCD-FE2E-48E3-9EB0-CED21D87A943}" destId="{9BE3E11B-67F0-464D-A220-E69D3A6CEF69}" srcOrd="5" destOrd="0" presId="urn:microsoft.com/office/officeart/2011/layout/ConvergingText"/>
    <dgm:cxn modelId="{B157E614-919C-4CDC-9FC9-9552283E0D81}" type="presParOf" srcId="{7214DBCD-FE2E-48E3-9EB0-CED21D87A943}" destId="{F9E72926-E60D-4F26-A1D6-DF3C2A26CB67}" srcOrd="6" destOrd="0" presId="urn:microsoft.com/office/officeart/2011/layout/ConvergingText"/>
    <dgm:cxn modelId="{01FA5DF4-4A9C-44E9-91C1-57855B28B312}" type="presParOf" srcId="{7214DBCD-FE2E-48E3-9EB0-CED21D87A943}" destId="{BF31A79D-401F-465D-AA6B-C04B909AAFC9}" srcOrd="7" destOrd="0" presId="urn:microsoft.com/office/officeart/2011/layout/ConvergingText"/>
    <dgm:cxn modelId="{FCC24DB1-F136-46F3-80A2-A1DBA8B146A6}" type="presParOf" srcId="{7214DBCD-FE2E-48E3-9EB0-CED21D87A943}" destId="{E35225E7-6062-4A2E-92AA-851274AAE1CD}" srcOrd="8" destOrd="0" presId="urn:microsoft.com/office/officeart/2011/layout/ConvergingText"/>
    <dgm:cxn modelId="{34C6DB85-815A-4856-86E7-B6789B4B8953}" type="presParOf" srcId="{7214DBCD-FE2E-48E3-9EB0-CED21D87A943}" destId="{318CA79D-3B0B-42A9-B857-F4362A98367E}" srcOrd="9" destOrd="0" presId="urn:microsoft.com/office/officeart/2011/layout/ConvergingText"/>
    <dgm:cxn modelId="{B6034D25-ED1F-499E-8D8B-95B7BB35B058}" type="presParOf" srcId="{7214DBCD-FE2E-48E3-9EB0-CED21D87A943}" destId="{39433B6D-0EAF-49B2-B456-8A54B344BB0C}" srcOrd="10" destOrd="0" presId="urn:microsoft.com/office/officeart/2011/layout/ConvergingText"/>
    <dgm:cxn modelId="{DABB24F4-F1DF-460F-8404-5614CDE448C9}" type="presParOf" srcId="{5D95CAA5-9592-4C30-90B3-A036C24161CD}" destId="{8DCA2A0B-28CA-40AB-B408-F9023A101FB0}" srcOrd="1" destOrd="0" presId="urn:microsoft.com/office/officeart/2011/layout/ConvergingText"/>
    <dgm:cxn modelId="{63EBC6D9-88DD-4596-81CF-0F76733B543C}" type="presParOf" srcId="{5D95CAA5-9592-4C30-90B3-A036C24161CD}" destId="{08836981-BC63-4475-961A-150FDBAEBBBE}" srcOrd="2" destOrd="0" presId="urn:microsoft.com/office/officeart/2011/layout/ConvergingText"/>
    <dgm:cxn modelId="{65141DD7-3E3D-4013-B81C-86780D640A7A}" type="presParOf" srcId="{08836981-BC63-4475-961A-150FDBAEBBBE}" destId="{1E9A2E6E-859A-4130-970A-92618F26312D}" srcOrd="0" destOrd="0" presId="urn:microsoft.com/office/officeart/2011/layout/ConvergingText"/>
    <dgm:cxn modelId="{38542E6C-2055-4063-A5B5-23C3DC3061EB}" type="presParOf" srcId="{08836981-BC63-4475-961A-150FDBAEBBBE}" destId="{CB6B65FC-D0EF-4DDB-80D7-0DADB206300A}" srcOrd="1" destOrd="0" presId="urn:microsoft.com/office/officeart/2011/layout/ConvergingText"/>
    <dgm:cxn modelId="{92BEA727-2F36-4BB1-B0B3-AA41CCD25553}" type="presParOf" srcId="{08836981-BC63-4475-961A-150FDBAEBBBE}" destId="{50301DA9-D1D5-49F8-BD27-090F8D97AE8B}" srcOrd="2" destOrd="0" presId="urn:microsoft.com/office/officeart/2011/layout/ConvergingText"/>
    <dgm:cxn modelId="{14B292AD-3399-4F52-9106-3FEB6CC9B244}" type="presParOf" srcId="{08836981-BC63-4475-961A-150FDBAEBBBE}" destId="{B234A35A-2CAE-4C96-80BA-B64E09E882E7}" srcOrd="3" destOrd="0" presId="urn:microsoft.com/office/officeart/2011/layout/ConvergingText"/>
    <dgm:cxn modelId="{AE40B21E-7D60-4A85-BBDC-D89FE2810021}" type="presParOf" srcId="{08836981-BC63-4475-961A-150FDBAEBBBE}" destId="{BA0B915E-6D71-494B-B9F0-02C48C75B814}" srcOrd="4" destOrd="0" presId="urn:microsoft.com/office/officeart/2011/layout/ConvergingText"/>
    <dgm:cxn modelId="{D142F129-7DA8-4BDA-9E71-0CFBD6BF36C8}" type="presParOf" srcId="{08836981-BC63-4475-961A-150FDBAEBBBE}" destId="{91D2B77B-5332-4D46-B772-DEB40B6CECEF}" srcOrd="5" destOrd="0" presId="urn:microsoft.com/office/officeart/2011/layout/ConvergingText"/>
    <dgm:cxn modelId="{50AE6C15-3641-4988-891E-05E2091F047A}" type="presParOf" srcId="{08836981-BC63-4475-961A-150FDBAEBBBE}" destId="{85C8F584-D57D-4BEC-A677-00A1037FC895}" srcOrd="6" destOrd="0" presId="urn:microsoft.com/office/officeart/2011/layout/ConvergingText"/>
    <dgm:cxn modelId="{0D927BD5-DF89-414C-842A-9A73B09478D5}" type="presParOf" srcId="{08836981-BC63-4475-961A-150FDBAEBBBE}" destId="{B745AC6D-0739-42AB-BC11-B29731002646}" srcOrd="7" destOrd="0" presId="urn:microsoft.com/office/officeart/2011/layout/ConvergingText"/>
    <dgm:cxn modelId="{912AF49A-1D73-42EB-A7D6-6490C9F67F9D}" type="presParOf" srcId="{08836981-BC63-4475-961A-150FDBAEBBBE}" destId="{5C71E556-289B-4F2A-B8F9-8B59FC48BC3D}" srcOrd="8" destOrd="0" presId="urn:microsoft.com/office/officeart/2011/layout/ConvergingText"/>
    <dgm:cxn modelId="{250E12CD-05A9-40BE-AE64-E00381EE05D8}" type="presParOf" srcId="{08836981-BC63-4475-961A-150FDBAEBBBE}" destId="{B44F31C8-C838-4D7C-9583-3CF9CB8408BE}" srcOrd="9" destOrd="0" presId="urn:microsoft.com/office/officeart/2011/layout/ConvergingText"/>
    <dgm:cxn modelId="{9E2C4E6C-7ED2-40DB-A440-4B595791E315}" type="presParOf" srcId="{08836981-BC63-4475-961A-150FDBAEBBBE}" destId="{A58CFD9B-94D0-4215-B908-966B8B63449A}" srcOrd="10" destOrd="0" presId="urn:microsoft.com/office/officeart/2011/layout/ConvergingText"/>
    <dgm:cxn modelId="{FF3C8BB9-A972-49CF-A0D4-BA9B8C9DA7E0}" type="presParOf" srcId="{5D95CAA5-9592-4C30-90B3-A036C24161CD}" destId="{827ED068-EA08-4BA5-AD03-F9692B7A1FC0}" srcOrd="3" destOrd="0" presId="urn:microsoft.com/office/officeart/2011/layout/ConvergingText"/>
    <dgm:cxn modelId="{CD65737D-FF63-4D61-A0B3-22761A04F60C}" type="presParOf" srcId="{5D95CAA5-9592-4C30-90B3-A036C24161CD}" destId="{56074B89-37A8-4499-A4BC-0EBBD0F1994B}" srcOrd="4" destOrd="0" presId="urn:microsoft.com/office/officeart/2011/layout/ConvergingText"/>
    <dgm:cxn modelId="{33817F6C-E789-4971-B549-542797FDE122}" type="presParOf" srcId="{56074B89-37A8-4499-A4BC-0EBBD0F1994B}" destId="{D6ED6F73-D744-4667-BC5F-2D0BB3632955}" srcOrd="0" destOrd="0" presId="urn:microsoft.com/office/officeart/2011/layout/ConvergingText"/>
    <dgm:cxn modelId="{21F77510-9DF7-4AD6-AFB3-55352F869599}" type="presParOf" srcId="{56074B89-37A8-4499-A4BC-0EBBD0F1994B}" destId="{29997910-AEB2-48ED-A0CC-6F1157CF9656}" srcOrd="1" destOrd="0" presId="urn:microsoft.com/office/officeart/2011/layout/ConvergingText"/>
    <dgm:cxn modelId="{766147E2-C7DD-47B2-86EA-C265BF47FAF9}" type="presParOf" srcId="{56074B89-37A8-4499-A4BC-0EBBD0F1994B}" destId="{EA86672D-AF4A-4C13-AF4B-B1734276D90B}" srcOrd="2" destOrd="0" presId="urn:microsoft.com/office/officeart/2011/layout/ConvergingText"/>
    <dgm:cxn modelId="{3D761078-ABE5-45F1-94F3-2CDDE8ABFD67}" type="presParOf" srcId="{56074B89-37A8-4499-A4BC-0EBBD0F1994B}" destId="{3225AC22-76AB-4729-8898-F8234452B079}" srcOrd="3" destOrd="0" presId="urn:microsoft.com/office/officeart/2011/layout/ConvergingText"/>
    <dgm:cxn modelId="{DA62A8C6-B5CA-4090-8E4F-E1B7CFDC8E98}" type="presParOf" srcId="{56074B89-37A8-4499-A4BC-0EBBD0F1994B}" destId="{4D0AFDAD-31D5-465E-BE7B-903BDC2D5219}" srcOrd="4" destOrd="0" presId="urn:microsoft.com/office/officeart/2011/layout/ConvergingText"/>
    <dgm:cxn modelId="{9F6C64EF-9FD9-449B-B1B8-0785981CD841}" type="presParOf" srcId="{56074B89-37A8-4499-A4BC-0EBBD0F1994B}" destId="{C9AC4581-B255-4553-A6DB-E73925C75F4B}" srcOrd="5" destOrd="0" presId="urn:microsoft.com/office/officeart/2011/layout/ConvergingText"/>
    <dgm:cxn modelId="{0B655C5E-9EF9-474F-88B9-75B102413B68}" type="presParOf" srcId="{56074B89-37A8-4499-A4BC-0EBBD0F1994B}" destId="{5BEE53B0-3ACE-4CC1-AF68-4E05C9C772A3}" srcOrd="6" destOrd="0" presId="urn:microsoft.com/office/officeart/2011/layout/ConvergingText"/>
    <dgm:cxn modelId="{0FCAFD3F-BE57-4CF5-8317-1BDDAE45285A}" type="presParOf" srcId="{56074B89-37A8-4499-A4BC-0EBBD0F1994B}" destId="{D1DD4882-60D8-436A-84BD-EDCCF6BDC7F6}" srcOrd="7" destOrd="0" presId="urn:microsoft.com/office/officeart/2011/layout/ConvergingText"/>
    <dgm:cxn modelId="{5D240586-18D5-4F5A-BE77-DB134A5D28F9}" type="presParOf" srcId="{56074B89-37A8-4499-A4BC-0EBBD0F1994B}" destId="{569A6EDE-6FCC-4651-A77B-BEFAEFC6510B}" srcOrd="8" destOrd="0" presId="urn:microsoft.com/office/officeart/2011/layout/ConvergingText"/>
    <dgm:cxn modelId="{A1C01660-A073-40BE-809E-F04981B25E2A}" type="presParOf" srcId="{56074B89-37A8-4499-A4BC-0EBBD0F1994B}" destId="{FD1985A1-217B-4FA6-98C0-D48F88219A50}" srcOrd="9" destOrd="0" presId="urn:microsoft.com/office/officeart/2011/layout/ConvergingText"/>
    <dgm:cxn modelId="{2A0E9E95-7868-4AFD-8527-422D73CCC4BA}" type="presParOf" srcId="{56074B89-37A8-4499-A4BC-0EBBD0F1994B}" destId="{24C7BAA2-A7D1-4303-8CC1-64B19C971EE2}" srcOrd="10" destOrd="0" presId="urn:microsoft.com/office/officeart/2011/layout/ConvergingText"/>
    <dgm:cxn modelId="{9006554C-7361-43C3-8CC4-4F7E1E2D5231}" type="presParOf" srcId="{5D95CAA5-9592-4C30-90B3-A036C24161CD}" destId="{16D6235F-586F-4B6E-B75D-308AD75322C9}" srcOrd="5" destOrd="0" presId="urn:microsoft.com/office/officeart/2011/layout/ConvergingText"/>
    <dgm:cxn modelId="{50F0E310-9EF6-4C9E-8D37-758DD9A679FE}" type="presParOf" srcId="{5D95CAA5-9592-4C30-90B3-A036C24161CD}" destId="{FB01FFF5-5A87-4BE1-AAA3-D6287D6F0759}" srcOrd="6" destOrd="0" presId="urn:microsoft.com/office/officeart/2011/layout/ConvergingText"/>
    <dgm:cxn modelId="{D643C4E7-192F-4A67-AEEA-A19D4BF5510A}" type="presParOf" srcId="{FB01FFF5-5A87-4BE1-AAA3-D6287D6F0759}" destId="{D6D20373-3B9F-4B3D-B163-322BBECF5087}" srcOrd="0" destOrd="0" presId="urn:microsoft.com/office/officeart/2011/layout/ConvergingText"/>
    <dgm:cxn modelId="{D106EA37-8AEB-497B-9411-F522CE41D549}" type="presParOf" srcId="{FB01FFF5-5A87-4BE1-AAA3-D6287D6F0759}" destId="{1F2F0576-3034-46D0-836C-B05DF6A11BDD}" srcOrd="1" destOrd="0" presId="urn:microsoft.com/office/officeart/2011/layout/ConvergingText"/>
    <dgm:cxn modelId="{59609A70-6004-4AEB-B604-1FCF195D2817}" type="presParOf" srcId="{FB01FFF5-5A87-4BE1-AAA3-D6287D6F0759}" destId="{4416C2A3-5857-4A7E-9163-05FA19A5C5C5}" srcOrd="2" destOrd="0" presId="urn:microsoft.com/office/officeart/2011/layout/ConvergingText"/>
    <dgm:cxn modelId="{E1B5DA82-0BD9-41D0-A908-56780489293B}" type="presParOf" srcId="{FB01FFF5-5A87-4BE1-AAA3-D6287D6F0759}" destId="{6F65B7EE-C4FF-47AF-8B8E-FF75D6474455}" srcOrd="3" destOrd="0" presId="urn:microsoft.com/office/officeart/2011/layout/ConvergingText"/>
    <dgm:cxn modelId="{9473D500-9F7E-492C-9BF9-4984BA52066D}" type="presParOf" srcId="{FB01FFF5-5A87-4BE1-AAA3-D6287D6F0759}" destId="{F2559A6E-EDD1-448F-B086-BADD5594284D}" srcOrd="4" destOrd="0" presId="urn:microsoft.com/office/officeart/2011/layout/ConvergingText"/>
    <dgm:cxn modelId="{9DE4DB39-FECC-4362-AE4C-3308649ED20A}" type="presParOf" srcId="{FB01FFF5-5A87-4BE1-AAA3-D6287D6F0759}" destId="{7E52B745-4EEC-4BC8-9167-A47CD3588379}" srcOrd="5" destOrd="0" presId="urn:microsoft.com/office/officeart/2011/layout/ConvergingText"/>
    <dgm:cxn modelId="{2E9C5CA6-A795-4239-A887-73155C16EC45}" type="presParOf" srcId="{FB01FFF5-5A87-4BE1-AAA3-D6287D6F0759}" destId="{E1BA0A3C-CA3C-4EE0-8A14-7C3AEB7F3262}" srcOrd="6" destOrd="0" presId="urn:microsoft.com/office/officeart/2011/layout/ConvergingText"/>
    <dgm:cxn modelId="{D491092A-9E25-4764-954B-16AA24A5AB6A}" type="presParOf" srcId="{FB01FFF5-5A87-4BE1-AAA3-D6287D6F0759}" destId="{20BD5EEE-DC61-4FEF-957E-E06F1946FE3A}" srcOrd="7" destOrd="0" presId="urn:microsoft.com/office/officeart/2011/layout/ConvergingText"/>
    <dgm:cxn modelId="{2753777A-076F-48C5-9897-392BF6573171}" type="presParOf" srcId="{FB01FFF5-5A87-4BE1-AAA3-D6287D6F0759}" destId="{E2A71B22-F780-4CD3-8080-F8FEBB7D8FA5}" srcOrd="8" destOrd="0" presId="urn:microsoft.com/office/officeart/2011/layout/ConvergingText"/>
    <dgm:cxn modelId="{E3BA6269-3C46-4AE3-B7B6-2BD304325C7E}" type="presParOf" srcId="{FB01FFF5-5A87-4BE1-AAA3-D6287D6F0759}" destId="{BD8C4C69-86A8-44BA-B16B-40097909D064}" srcOrd="9" destOrd="0" presId="urn:microsoft.com/office/officeart/2011/layout/ConvergingText"/>
    <dgm:cxn modelId="{1CD37E9E-B7AA-443F-941B-BF8853D48C7C}" type="presParOf" srcId="{FB01FFF5-5A87-4BE1-AAA3-D6287D6F0759}" destId="{7E21CB32-0E98-4998-98DB-75D3025DEB87}" srcOrd="10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A38CB-5EBC-4DE3-841E-9626FF2C670D}">
      <dsp:nvSpPr>
        <dsp:cNvPr id="0" name=""/>
        <dsp:cNvSpPr/>
      </dsp:nvSpPr>
      <dsp:spPr>
        <a:xfrm>
          <a:off x="168146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0E3AA4-F9BF-47AB-B121-827C79E99F1F}">
      <dsp:nvSpPr>
        <dsp:cNvPr id="0" name=""/>
        <dsp:cNvSpPr/>
      </dsp:nvSpPr>
      <dsp:spPr>
        <a:xfrm>
          <a:off x="1541185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B52BFE-79DE-4E34-A8FC-3D76FBFCEAAB}">
      <dsp:nvSpPr>
        <dsp:cNvPr id="0" name=""/>
        <dsp:cNvSpPr/>
      </dsp:nvSpPr>
      <dsp:spPr>
        <a:xfrm>
          <a:off x="1400906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BE53D6-481B-4632-BA34-D0696E1A923E}">
      <dsp:nvSpPr>
        <dsp:cNvPr id="0" name=""/>
        <dsp:cNvSpPr/>
      </dsp:nvSpPr>
      <dsp:spPr>
        <a:xfrm>
          <a:off x="1260627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DE6701-0103-44A9-9CAC-304984EE4A09}">
      <dsp:nvSpPr>
        <dsp:cNvPr id="0" name=""/>
        <dsp:cNvSpPr/>
      </dsp:nvSpPr>
      <dsp:spPr>
        <a:xfrm>
          <a:off x="1120348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E3E11B-67F0-464D-A220-E69D3A6CEF69}">
      <dsp:nvSpPr>
        <dsp:cNvPr id="0" name=""/>
        <dsp:cNvSpPr/>
      </dsp:nvSpPr>
      <dsp:spPr>
        <a:xfrm>
          <a:off x="897345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E72926-E60D-4F26-A1D6-DF3C2A26CB67}">
      <dsp:nvSpPr>
        <dsp:cNvPr id="0" name=""/>
        <dsp:cNvSpPr/>
      </dsp:nvSpPr>
      <dsp:spPr>
        <a:xfrm>
          <a:off x="1546818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31A79D-401F-465D-AA6B-C04B909AAFC9}">
      <dsp:nvSpPr>
        <dsp:cNvPr id="0" name=""/>
        <dsp:cNvSpPr/>
      </dsp:nvSpPr>
      <dsp:spPr>
        <a:xfrm>
          <a:off x="1546818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5225E7-6062-4A2E-92AA-851274AAE1CD}">
      <dsp:nvSpPr>
        <dsp:cNvPr id="0" name=""/>
        <dsp:cNvSpPr/>
      </dsp:nvSpPr>
      <dsp:spPr>
        <a:xfrm>
          <a:off x="1620565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8CA79D-3B0B-42A9-B857-F4362A98367E}">
      <dsp:nvSpPr>
        <dsp:cNvPr id="0" name=""/>
        <dsp:cNvSpPr/>
      </dsp:nvSpPr>
      <dsp:spPr>
        <a:xfrm>
          <a:off x="1625494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433B6D-0EAF-49B2-B456-8A54B344BB0C}">
      <dsp:nvSpPr>
        <dsp:cNvPr id="0" name=""/>
        <dsp:cNvSpPr/>
      </dsp:nvSpPr>
      <dsp:spPr>
        <a:xfrm>
          <a:off x="3925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dirty="0" smtClean="0"/>
            <a:t>BACKGROUND</a:t>
          </a:r>
          <a:endParaRPr lang="en-US" sz="600" kern="1200" dirty="0"/>
        </a:p>
      </dsp:txBody>
      <dsp:txXfrm>
        <a:off x="126335" y="447427"/>
        <a:ext cx="591045" cy="590992"/>
      </dsp:txXfrm>
    </dsp:sp>
    <dsp:sp modelId="{1E9A2E6E-859A-4130-970A-92618F26312D}">
      <dsp:nvSpPr>
        <dsp:cNvPr id="0" name=""/>
        <dsp:cNvSpPr/>
      </dsp:nvSpPr>
      <dsp:spPr>
        <a:xfrm>
          <a:off x="3658050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6B65FC-D0EF-4DDB-80D7-0DADB206300A}">
      <dsp:nvSpPr>
        <dsp:cNvPr id="0" name=""/>
        <dsp:cNvSpPr/>
      </dsp:nvSpPr>
      <dsp:spPr>
        <a:xfrm>
          <a:off x="3517771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301DA9-D1D5-49F8-BD27-090F8D97AE8B}">
      <dsp:nvSpPr>
        <dsp:cNvPr id="0" name=""/>
        <dsp:cNvSpPr/>
      </dsp:nvSpPr>
      <dsp:spPr>
        <a:xfrm>
          <a:off x="3377492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34A35A-2CAE-4C96-80BA-B64E09E882E7}">
      <dsp:nvSpPr>
        <dsp:cNvPr id="0" name=""/>
        <dsp:cNvSpPr/>
      </dsp:nvSpPr>
      <dsp:spPr>
        <a:xfrm>
          <a:off x="3237213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A0B915E-6D71-494B-B9F0-02C48C75B814}">
      <dsp:nvSpPr>
        <dsp:cNvPr id="0" name=""/>
        <dsp:cNvSpPr/>
      </dsp:nvSpPr>
      <dsp:spPr>
        <a:xfrm>
          <a:off x="309693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D2B77B-5332-4D46-B772-DEB40B6CECEF}">
      <dsp:nvSpPr>
        <dsp:cNvPr id="0" name=""/>
        <dsp:cNvSpPr/>
      </dsp:nvSpPr>
      <dsp:spPr>
        <a:xfrm>
          <a:off x="2873931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C8F584-D57D-4BEC-A677-00A1037FC895}">
      <dsp:nvSpPr>
        <dsp:cNvPr id="0" name=""/>
        <dsp:cNvSpPr/>
      </dsp:nvSpPr>
      <dsp:spPr>
        <a:xfrm>
          <a:off x="3523403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45AC6D-0739-42AB-BC11-B29731002646}">
      <dsp:nvSpPr>
        <dsp:cNvPr id="0" name=""/>
        <dsp:cNvSpPr/>
      </dsp:nvSpPr>
      <dsp:spPr>
        <a:xfrm>
          <a:off x="3523403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71E556-289B-4F2A-B8F9-8B59FC48BC3D}">
      <dsp:nvSpPr>
        <dsp:cNvPr id="0" name=""/>
        <dsp:cNvSpPr/>
      </dsp:nvSpPr>
      <dsp:spPr>
        <a:xfrm>
          <a:off x="3597151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4F31C8-C838-4D7C-9583-3CF9CB8408BE}">
      <dsp:nvSpPr>
        <dsp:cNvPr id="0" name=""/>
        <dsp:cNvSpPr/>
      </dsp:nvSpPr>
      <dsp:spPr>
        <a:xfrm>
          <a:off x="3602079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8CFD9B-94D0-4215-B908-966B8B63449A}">
      <dsp:nvSpPr>
        <dsp:cNvPr id="0" name=""/>
        <dsp:cNvSpPr/>
      </dsp:nvSpPr>
      <dsp:spPr>
        <a:xfrm>
          <a:off x="1980510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SPONSORS</a:t>
          </a:r>
          <a:endParaRPr lang="en-US" sz="600" kern="1200" dirty="0"/>
        </a:p>
      </dsp:txBody>
      <dsp:txXfrm>
        <a:off x="2102920" y="447427"/>
        <a:ext cx="591045" cy="590992"/>
      </dsp:txXfrm>
    </dsp:sp>
    <dsp:sp modelId="{D6ED6F73-D744-4667-BC5F-2D0BB3632955}">
      <dsp:nvSpPr>
        <dsp:cNvPr id="0" name=""/>
        <dsp:cNvSpPr/>
      </dsp:nvSpPr>
      <dsp:spPr>
        <a:xfrm>
          <a:off x="5634636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997910-AEB2-48ED-A0CC-6F1157CF9656}">
      <dsp:nvSpPr>
        <dsp:cNvPr id="0" name=""/>
        <dsp:cNvSpPr/>
      </dsp:nvSpPr>
      <dsp:spPr>
        <a:xfrm>
          <a:off x="5494357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86672D-AF4A-4C13-AF4B-B1734276D90B}">
      <dsp:nvSpPr>
        <dsp:cNvPr id="0" name=""/>
        <dsp:cNvSpPr/>
      </dsp:nvSpPr>
      <dsp:spPr>
        <a:xfrm>
          <a:off x="5354078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25AC22-76AB-4729-8898-F8234452B079}">
      <dsp:nvSpPr>
        <dsp:cNvPr id="0" name=""/>
        <dsp:cNvSpPr/>
      </dsp:nvSpPr>
      <dsp:spPr>
        <a:xfrm>
          <a:off x="5213799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0AFDAD-31D5-465E-BE7B-903BDC2D5219}">
      <dsp:nvSpPr>
        <dsp:cNvPr id="0" name=""/>
        <dsp:cNvSpPr/>
      </dsp:nvSpPr>
      <dsp:spPr>
        <a:xfrm>
          <a:off x="5073520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AC4581-B255-4553-A6DB-E73925C75F4B}">
      <dsp:nvSpPr>
        <dsp:cNvPr id="0" name=""/>
        <dsp:cNvSpPr/>
      </dsp:nvSpPr>
      <dsp:spPr>
        <a:xfrm>
          <a:off x="4850516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BEE53B0-3ACE-4CC1-AF68-4E05C9C772A3}">
      <dsp:nvSpPr>
        <dsp:cNvPr id="0" name=""/>
        <dsp:cNvSpPr/>
      </dsp:nvSpPr>
      <dsp:spPr>
        <a:xfrm>
          <a:off x="5499989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1DD4882-60D8-436A-84BD-EDCCF6BDC7F6}">
      <dsp:nvSpPr>
        <dsp:cNvPr id="0" name=""/>
        <dsp:cNvSpPr/>
      </dsp:nvSpPr>
      <dsp:spPr>
        <a:xfrm>
          <a:off x="5499989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9A6EDE-6FCC-4651-A77B-BEFAEFC6510B}">
      <dsp:nvSpPr>
        <dsp:cNvPr id="0" name=""/>
        <dsp:cNvSpPr/>
      </dsp:nvSpPr>
      <dsp:spPr>
        <a:xfrm>
          <a:off x="5573737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1985A1-217B-4FA6-98C0-D48F88219A50}">
      <dsp:nvSpPr>
        <dsp:cNvPr id="0" name=""/>
        <dsp:cNvSpPr/>
      </dsp:nvSpPr>
      <dsp:spPr>
        <a:xfrm>
          <a:off x="5578665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4C7BAA2-A7D1-4303-8CC1-64B19C971EE2}">
      <dsp:nvSpPr>
        <dsp:cNvPr id="0" name=""/>
        <dsp:cNvSpPr/>
      </dsp:nvSpPr>
      <dsp:spPr>
        <a:xfrm>
          <a:off x="3957096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dirty="0" smtClean="0"/>
            <a:t>PROBLEM STATEMENT</a:t>
          </a:r>
          <a:endParaRPr lang="en-US" sz="600" kern="1200" dirty="0"/>
        </a:p>
      </dsp:txBody>
      <dsp:txXfrm>
        <a:off x="4079506" y="447427"/>
        <a:ext cx="591045" cy="590992"/>
      </dsp:txXfrm>
    </dsp:sp>
    <dsp:sp modelId="{D6D20373-3B9F-4B3D-B163-322BBECF5087}">
      <dsp:nvSpPr>
        <dsp:cNvPr id="0" name=""/>
        <dsp:cNvSpPr/>
      </dsp:nvSpPr>
      <dsp:spPr>
        <a:xfrm>
          <a:off x="7611221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2F0576-3034-46D0-836C-B05DF6A11BDD}">
      <dsp:nvSpPr>
        <dsp:cNvPr id="0" name=""/>
        <dsp:cNvSpPr/>
      </dsp:nvSpPr>
      <dsp:spPr>
        <a:xfrm>
          <a:off x="7470942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16C2A3-5857-4A7E-9163-05FA19A5C5C5}">
      <dsp:nvSpPr>
        <dsp:cNvPr id="0" name=""/>
        <dsp:cNvSpPr/>
      </dsp:nvSpPr>
      <dsp:spPr>
        <a:xfrm>
          <a:off x="7330663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F65B7EE-C4FF-47AF-8B8E-FF75D6474455}">
      <dsp:nvSpPr>
        <dsp:cNvPr id="0" name=""/>
        <dsp:cNvSpPr/>
      </dsp:nvSpPr>
      <dsp:spPr>
        <a:xfrm>
          <a:off x="719038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559A6E-EDD1-448F-B086-BADD5594284D}">
      <dsp:nvSpPr>
        <dsp:cNvPr id="0" name=""/>
        <dsp:cNvSpPr/>
      </dsp:nvSpPr>
      <dsp:spPr>
        <a:xfrm>
          <a:off x="7050105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52B745-4EEC-4BC8-9167-A47CD3588379}">
      <dsp:nvSpPr>
        <dsp:cNvPr id="0" name=""/>
        <dsp:cNvSpPr/>
      </dsp:nvSpPr>
      <dsp:spPr>
        <a:xfrm>
          <a:off x="6827102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BA0A3C-CA3C-4EE0-8A14-7C3AEB7F3262}">
      <dsp:nvSpPr>
        <dsp:cNvPr id="0" name=""/>
        <dsp:cNvSpPr/>
      </dsp:nvSpPr>
      <dsp:spPr>
        <a:xfrm>
          <a:off x="7476575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BD5EEE-DC61-4FEF-957E-E06F1946FE3A}">
      <dsp:nvSpPr>
        <dsp:cNvPr id="0" name=""/>
        <dsp:cNvSpPr/>
      </dsp:nvSpPr>
      <dsp:spPr>
        <a:xfrm>
          <a:off x="7476575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A71B22-F780-4CD3-8080-F8FEBB7D8FA5}">
      <dsp:nvSpPr>
        <dsp:cNvPr id="0" name=""/>
        <dsp:cNvSpPr/>
      </dsp:nvSpPr>
      <dsp:spPr>
        <a:xfrm>
          <a:off x="7550322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8C4C69-86A8-44BA-B16B-40097909D064}">
      <dsp:nvSpPr>
        <dsp:cNvPr id="0" name=""/>
        <dsp:cNvSpPr/>
      </dsp:nvSpPr>
      <dsp:spPr>
        <a:xfrm>
          <a:off x="7555250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21CB32-0E98-4998-98DB-75D3025DEB87}">
      <dsp:nvSpPr>
        <dsp:cNvPr id="0" name=""/>
        <dsp:cNvSpPr/>
      </dsp:nvSpPr>
      <dsp:spPr>
        <a:xfrm>
          <a:off x="5933681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smtClean="0"/>
            <a:t>GOALS</a:t>
          </a:r>
          <a:endParaRPr lang="en-US" sz="600" kern="1200"/>
        </a:p>
      </dsp:txBody>
      <dsp:txXfrm>
        <a:off x="6056091" y="447427"/>
        <a:ext cx="591045" cy="59099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4090E-A156-495A-9C0E-FBBBF9895058}">
      <dsp:nvSpPr>
        <dsp:cNvPr id="0" name=""/>
        <dsp:cNvSpPr/>
      </dsp:nvSpPr>
      <dsp:spPr>
        <a:xfrm>
          <a:off x="1717243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539DA-798B-4A7E-97AA-E217B34E98F7}">
      <dsp:nvSpPr>
        <dsp:cNvPr id="0" name=""/>
        <dsp:cNvSpPr/>
      </dsp:nvSpPr>
      <dsp:spPr>
        <a:xfrm>
          <a:off x="1573778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AF159-0300-452C-A208-E6AA8CF4CB5A}">
      <dsp:nvSpPr>
        <dsp:cNvPr id="0" name=""/>
        <dsp:cNvSpPr/>
      </dsp:nvSpPr>
      <dsp:spPr>
        <a:xfrm>
          <a:off x="1430314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C32C1-3BBB-4819-96BC-C25FEA6B535F}">
      <dsp:nvSpPr>
        <dsp:cNvPr id="0" name=""/>
        <dsp:cNvSpPr/>
      </dsp:nvSpPr>
      <dsp:spPr>
        <a:xfrm>
          <a:off x="1286849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E40A2-3619-4323-96E5-3D0FD7A9B971}">
      <dsp:nvSpPr>
        <dsp:cNvPr id="0" name=""/>
        <dsp:cNvSpPr/>
      </dsp:nvSpPr>
      <dsp:spPr>
        <a:xfrm>
          <a:off x="1143384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27641-7BB2-454C-837B-5655378C5D2E}">
      <dsp:nvSpPr>
        <dsp:cNvPr id="0" name=""/>
        <dsp:cNvSpPr/>
      </dsp:nvSpPr>
      <dsp:spPr>
        <a:xfrm>
          <a:off x="915317" y="732044"/>
          <a:ext cx="169025" cy="168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C9F90-2198-42AF-A17C-2EA7E0240FE3}">
      <dsp:nvSpPr>
        <dsp:cNvPr id="0" name=""/>
        <dsp:cNvSpPr/>
      </dsp:nvSpPr>
      <dsp:spPr>
        <a:xfrm>
          <a:off x="1579539" y="599811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7516C-A841-4D5E-A901-0BEF4C3A7C77}">
      <dsp:nvSpPr>
        <dsp:cNvPr id="0" name=""/>
        <dsp:cNvSpPr/>
      </dsp:nvSpPr>
      <dsp:spPr>
        <a:xfrm>
          <a:off x="1579539" y="95001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05E39-D366-4A40-BA2D-3FC4173D2327}">
      <dsp:nvSpPr>
        <dsp:cNvPr id="0" name=""/>
        <dsp:cNvSpPr/>
      </dsp:nvSpPr>
      <dsp:spPr>
        <a:xfrm>
          <a:off x="1654961" y="675715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0B691-FDFB-4944-867A-6920C69D6DFB}">
      <dsp:nvSpPr>
        <dsp:cNvPr id="0" name=""/>
        <dsp:cNvSpPr/>
      </dsp:nvSpPr>
      <dsp:spPr>
        <a:xfrm>
          <a:off x="1660001" y="874534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C0135-0B48-4962-B2A3-8454F7DF557D}">
      <dsp:nvSpPr>
        <dsp:cNvPr id="0" name=""/>
        <dsp:cNvSpPr/>
      </dsp:nvSpPr>
      <dsp:spPr>
        <a:xfrm>
          <a:off x="1607" y="389111"/>
          <a:ext cx="854847" cy="8547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smtClean="0"/>
            <a:t>MACHINE LEARNING APPROACH</a:t>
          </a:r>
          <a:endParaRPr lang="en-US" sz="800" kern="1200" dirty="0"/>
        </a:p>
      </dsp:txBody>
      <dsp:txXfrm>
        <a:off x="126796" y="514289"/>
        <a:ext cx="604469" cy="604413"/>
      </dsp:txXfrm>
    </dsp:sp>
    <dsp:sp modelId="{901AA878-E36E-45F7-A9B4-87B50AE5B422}">
      <dsp:nvSpPr>
        <dsp:cNvPr id="0" name=""/>
        <dsp:cNvSpPr/>
      </dsp:nvSpPr>
      <dsp:spPr>
        <a:xfrm>
          <a:off x="3721893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0A859-0E8C-4EE5-85BC-D2A536603A0C}">
      <dsp:nvSpPr>
        <dsp:cNvPr id="0" name=""/>
        <dsp:cNvSpPr/>
      </dsp:nvSpPr>
      <dsp:spPr>
        <a:xfrm>
          <a:off x="3578428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A42EC-93B4-4695-A055-E7FFC1EDFCCC}">
      <dsp:nvSpPr>
        <dsp:cNvPr id="0" name=""/>
        <dsp:cNvSpPr/>
      </dsp:nvSpPr>
      <dsp:spPr>
        <a:xfrm>
          <a:off x="3434964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119B0-DFC6-43DC-BA0F-EE91D730664A}">
      <dsp:nvSpPr>
        <dsp:cNvPr id="0" name=""/>
        <dsp:cNvSpPr/>
      </dsp:nvSpPr>
      <dsp:spPr>
        <a:xfrm>
          <a:off x="3291499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99CCE-46F0-4600-914E-DDBB6D19376D}">
      <dsp:nvSpPr>
        <dsp:cNvPr id="0" name=""/>
        <dsp:cNvSpPr/>
      </dsp:nvSpPr>
      <dsp:spPr>
        <a:xfrm>
          <a:off x="3148034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DD639-0523-4059-AC96-9BC1404A1547}">
      <dsp:nvSpPr>
        <dsp:cNvPr id="0" name=""/>
        <dsp:cNvSpPr/>
      </dsp:nvSpPr>
      <dsp:spPr>
        <a:xfrm>
          <a:off x="2919967" y="732044"/>
          <a:ext cx="169025" cy="168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B3B3D-F944-423E-91DF-8F5E7B40FEC3}">
      <dsp:nvSpPr>
        <dsp:cNvPr id="0" name=""/>
        <dsp:cNvSpPr/>
      </dsp:nvSpPr>
      <dsp:spPr>
        <a:xfrm>
          <a:off x="3584189" y="599811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ECFE5-1067-4C12-ADDB-101EE677CAFC}">
      <dsp:nvSpPr>
        <dsp:cNvPr id="0" name=""/>
        <dsp:cNvSpPr/>
      </dsp:nvSpPr>
      <dsp:spPr>
        <a:xfrm>
          <a:off x="3584189" y="95001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ED09C-F0B3-4362-AD01-BEC2A1D9B257}">
      <dsp:nvSpPr>
        <dsp:cNvPr id="0" name=""/>
        <dsp:cNvSpPr/>
      </dsp:nvSpPr>
      <dsp:spPr>
        <a:xfrm>
          <a:off x="3659611" y="675715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92286-0FCB-440A-842A-35F82A240912}">
      <dsp:nvSpPr>
        <dsp:cNvPr id="0" name=""/>
        <dsp:cNvSpPr/>
      </dsp:nvSpPr>
      <dsp:spPr>
        <a:xfrm>
          <a:off x="3664651" y="874534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A2591-839D-4495-A25A-903CF1B3C739}">
      <dsp:nvSpPr>
        <dsp:cNvPr id="0" name=""/>
        <dsp:cNvSpPr/>
      </dsp:nvSpPr>
      <dsp:spPr>
        <a:xfrm>
          <a:off x="2006257" y="389111"/>
          <a:ext cx="854847" cy="8547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DATA SOURCES</a:t>
          </a:r>
          <a:endParaRPr lang="en-US" sz="500" kern="1200"/>
        </a:p>
      </dsp:txBody>
      <dsp:txXfrm>
        <a:off x="2131446" y="514289"/>
        <a:ext cx="604469" cy="604413"/>
      </dsp:txXfrm>
    </dsp:sp>
    <dsp:sp modelId="{643F303B-88BC-4A66-A644-03C5B6608C8D}">
      <dsp:nvSpPr>
        <dsp:cNvPr id="0" name=""/>
        <dsp:cNvSpPr/>
      </dsp:nvSpPr>
      <dsp:spPr>
        <a:xfrm>
          <a:off x="5726543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D99CD-D47D-4E15-A480-D6E8119074AD}">
      <dsp:nvSpPr>
        <dsp:cNvPr id="0" name=""/>
        <dsp:cNvSpPr/>
      </dsp:nvSpPr>
      <dsp:spPr>
        <a:xfrm>
          <a:off x="5583078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94B37-A243-4F69-B8CE-5000C9C2AC44}">
      <dsp:nvSpPr>
        <dsp:cNvPr id="0" name=""/>
        <dsp:cNvSpPr/>
      </dsp:nvSpPr>
      <dsp:spPr>
        <a:xfrm>
          <a:off x="5439614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FF715-C124-4E8F-A92C-C436BB76F086}">
      <dsp:nvSpPr>
        <dsp:cNvPr id="0" name=""/>
        <dsp:cNvSpPr/>
      </dsp:nvSpPr>
      <dsp:spPr>
        <a:xfrm>
          <a:off x="5296149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6A2D8-A335-4A13-B9EB-9BE3402A7CDA}">
      <dsp:nvSpPr>
        <dsp:cNvPr id="0" name=""/>
        <dsp:cNvSpPr/>
      </dsp:nvSpPr>
      <dsp:spPr>
        <a:xfrm>
          <a:off x="5152684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DC989-E32D-47D2-8CB4-851F11351D2F}">
      <dsp:nvSpPr>
        <dsp:cNvPr id="0" name=""/>
        <dsp:cNvSpPr/>
      </dsp:nvSpPr>
      <dsp:spPr>
        <a:xfrm>
          <a:off x="4924617" y="732044"/>
          <a:ext cx="169025" cy="168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DDF56-2E88-4D5B-9A80-017A895C3E21}">
      <dsp:nvSpPr>
        <dsp:cNvPr id="0" name=""/>
        <dsp:cNvSpPr/>
      </dsp:nvSpPr>
      <dsp:spPr>
        <a:xfrm>
          <a:off x="5588839" y="599811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BA7A1-5188-40AA-896F-9A2D1308AB11}">
      <dsp:nvSpPr>
        <dsp:cNvPr id="0" name=""/>
        <dsp:cNvSpPr/>
      </dsp:nvSpPr>
      <dsp:spPr>
        <a:xfrm>
          <a:off x="5588839" y="95001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2CF30-9723-46EC-8004-51312B8195C8}">
      <dsp:nvSpPr>
        <dsp:cNvPr id="0" name=""/>
        <dsp:cNvSpPr/>
      </dsp:nvSpPr>
      <dsp:spPr>
        <a:xfrm>
          <a:off x="5664261" y="675715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62B40-7018-4F72-BFF0-8207F295D9D4}">
      <dsp:nvSpPr>
        <dsp:cNvPr id="0" name=""/>
        <dsp:cNvSpPr/>
      </dsp:nvSpPr>
      <dsp:spPr>
        <a:xfrm>
          <a:off x="5669301" y="874534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04EBB-912C-4466-BA8A-D10343E7EAD5}">
      <dsp:nvSpPr>
        <dsp:cNvPr id="0" name=""/>
        <dsp:cNvSpPr/>
      </dsp:nvSpPr>
      <dsp:spPr>
        <a:xfrm>
          <a:off x="4010907" y="389111"/>
          <a:ext cx="854847" cy="8547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COLLABORATION PROBABILITY USING ML</a:t>
          </a:r>
          <a:endParaRPr lang="en-US" sz="500" kern="1200"/>
        </a:p>
      </dsp:txBody>
      <dsp:txXfrm>
        <a:off x="4136096" y="514289"/>
        <a:ext cx="604469" cy="604413"/>
      </dsp:txXfrm>
    </dsp:sp>
    <dsp:sp modelId="{49D15EF7-E053-4329-9DDF-0D45F42AABB6}">
      <dsp:nvSpPr>
        <dsp:cNvPr id="0" name=""/>
        <dsp:cNvSpPr/>
      </dsp:nvSpPr>
      <dsp:spPr>
        <a:xfrm>
          <a:off x="7731193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F461A-5886-4649-A3CC-67B276DB1563}">
      <dsp:nvSpPr>
        <dsp:cNvPr id="0" name=""/>
        <dsp:cNvSpPr/>
      </dsp:nvSpPr>
      <dsp:spPr>
        <a:xfrm>
          <a:off x="7587728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988E4-2B5B-4515-A063-DF42DE6FC332}">
      <dsp:nvSpPr>
        <dsp:cNvPr id="0" name=""/>
        <dsp:cNvSpPr/>
      </dsp:nvSpPr>
      <dsp:spPr>
        <a:xfrm>
          <a:off x="7444264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C20CC-43B9-4058-8681-D0E35BF37224}">
      <dsp:nvSpPr>
        <dsp:cNvPr id="0" name=""/>
        <dsp:cNvSpPr/>
      </dsp:nvSpPr>
      <dsp:spPr>
        <a:xfrm>
          <a:off x="7300799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4F7ED-FF54-4858-B951-8B021E5ACED1}">
      <dsp:nvSpPr>
        <dsp:cNvPr id="0" name=""/>
        <dsp:cNvSpPr/>
      </dsp:nvSpPr>
      <dsp:spPr>
        <a:xfrm>
          <a:off x="7157334" y="77427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6C871-C733-4874-AC31-0678CEADF744}">
      <dsp:nvSpPr>
        <dsp:cNvPr id="0" name=""/>
        <dsp:cNvSpPr/>
      </dsp:nvSpPr>
      <dsp:spPr>
        <a:xfrm>
          <a:off x="6929267" y="732044"/>
          <a:ext cx="169025" cy="168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08B7F-8DBA-4043-92F4-1960E8EE4277}">
      <dsp:nvSpPr>
        <dsp:cNvPr id="0" name=""/>
        <dsp:cNvSpPr/>
      </dsp:nvSpPr>
      <dsp:spPr>
        <a:xfrm>
          <a:off x="7593489" y="599811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2F045-CDB0-4C0B-9B42-143668F57144}">
      <dsp:nvSpPr>
        <dsp:cNvPr id="0" name=""/>
        <dsp:cNvSpPr/>
      </dsp:nvSpPr>
      <dsp:spPr>
        <a:xfrm>
          <a:off x="7593489" y="950010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B9B9C-5503-40D1-B607-882A235DD3AC}">
      <dsp:nvSpPr>
        <dsp:cNvPr id="0" name=""/>
        <dsp:cNvSpPr/>
      </dsp:nvSpPr>
      <dsp:spPr>
        <a:xfrm>
          <a:off x="7668911" y="675715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B064D-A1C7-42E0-9090-93E81F4671F0}">
      <dsp:nvSpPr>
        <dsp:cNvPr id="0" name=""/>
        <dsp:cNvSpPr/>
      </dsp:nvSpPr>
      <dsp:spPr>
        <a:xfrm>
          <a:off x="7673951" y="874534"/>
          <a:ext cx="84422" cy="844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DAC51-7449-4138-AB8E-F0CA76C9CA51}">
      <dsp:nvSpPr>
        <dsp:cNvPr id="0" name=""/>
        <dsp:cNvSpPr/>
      </dsp:nvSpPr>
      <dsp:spPr>
        <a:xfrm>
          <a:off x="6015557" y="389111"/>
          <a:ext cx="854847" cy="8547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PERFORMANCE MEASURES</a:t>
          </a:r>
          <a:endParaRPr lang="en-US" sz="500" kern="1200"/>
        </a:p>
      </dsp:txBody>
      <dsp:txXfrm>
        <a:off x="6140746" y="514289"/>
        <a:ext cx="604469" cy="60441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4090E-A156-495A-9C0E-FBBBF9895058}">
      <dsp:nvSpPr>
        <dsp:cNvPr id="0" name=""/>
        <dsp:cNvSpPr/>
      </dsp:nvSpPr>
      <dsp:spPr>
        <a:xfrm>
          <a:off x="167416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539DA-798B-4A7E-97AA-E217B34E98F7}">
      <dsp:nvSpPr>
        <dsp:cNvPr id="0" name=""/>
        <dsp:cNvSpPr/>
      </dsp:nvSpPr>
      <dsp:spPr>
        <a:xfrm>
          <a:off x="153430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AF159-0300-452C-A208-E6AA8CF4CB5A}">
      <dsp:nvSpPr>
        <dsp:cNvPr id="0" name=""/>
        <dsp:cNvSpPr/>
      </dsp:nvSpPr>
      <dsp:spPr>
        <a:xfrm>
          <a:off x="1394450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C32C1-3BBB-4819-96BC-C25FEA6B535F}">
      <dsp:nvSpPr>
        <dsp:cNvPr id="0" name=""/>
        <dsp:cNvSpPr/>
      </dsp:nvSpPr>
      <dsp:spPr>
        <a:xfrm>
          <a:off x="1254593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E40A2-3619-4323-96E5-3D0FD7A9B971}">
      <dsp:nvSpPr>
        <dsp:cNvPr id="0" name=""/>
        <dsp:cNvSpPr/>
      </dsp:nvSpPr>
      <dsp:spPr>
        <a:xfrm>
          <a:off x="111473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27641-7BB2-454C-837B-5655378C5D2E}">
      <dsp:nvSpPr>
        <dsp:cNvPr id="0" name=""/>
        <dsp:cNvSpPr/>
      </dsp:nvSpPr>
      <dsp:spPr>
        <a:xfrm>
          <a:off x="892403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C9F90-2198-42AF-A17C-2EA7E0240FE3}">
      <dsp:nvSpPr>
        <dsp:cNvPr id="0" name=""/>
        <dsp:cNvSpPr/>
      </dsp:nvSpPr>
      <dsp:spPr>
        <a:xfrm>
          <a:off x="1539923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7516C-A841-4D5E-A901-0BEF4C3A7C77}">
      <dsp:nvSpPr>
        <dsp:cNvPr id="0" name=""/>
        <dsp:cNvSpPr/>
      </dsp:nvSpPr>
      <dsp:spPr>
        <a:xfrm>
          <a:off x="1539923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05E39-D366-4A40-BA2D-3FC4173D2327}">
      <dsp:nvSpPr>
        <dsp:cNvPr id="0" name=""/>
        <dsp:cNvSpPr/>
      </dsp:nvSpPr>
      <dsp:spPr>
        <a:xfrm>
          <a:off x="1613449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0B691-FDFB-4944-867A-6920C69D6DFB}">
      <dsp:nvSpPr>
        <dsp:cNvPr id="0" name=""/>
        <dsp:cNvSpPr/>
      </dsp:nvSpPr>
      <dsp:spPr>
        <a:xfrm>
          <a:off x="1618362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C0135-0B48-4962-B2A3-8454F7DF557D}">
      <dsp:nvSpPr>
        <dsp:cNvPr id="0" name=""/>
        <dsp:cNvSpPr/>
      </dsp:nvSpPr>
      <dsp:spPr>
        <a:xfrm>
          <a:off x="1668" y="198113"/>
          <a:ext cx="833353" cy="833276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36000"/>
                <a:satMod val="120000"/>
              </a:schemeClr>
              <a:schemeClr val="dk1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dk1"/>
          </a:solidFill>
          <a:prstDash val="solid"/>
        </a:ln>
        <a:effectLst>
          <a:softEdge rad="12700"/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dirty="0" smtClean="0"/>
            <a:t>MACHINE LEARNING APPROACH</a:t>
          </a:r>
          <a:endParaRPr lang="en-US" sz="500" kern="1200" dirty="0"/>
        </a:p>
      </dsp:txBody>
      <dsp:txXfrm>
        <a:off x="123710" y="320143"/>
        <a:ext cx="589269" cy="589216"/>
      </dsp:txXfrm>
    </dsp:sp>
    <dsp:sp modelId="{901AA878-E36E-45F7-A9B4-87B50AE5B422}">
      <dsp:nvSpPr>
        <dsp:cNvPr id="0" name=""/>
        <dsp:cNvSpPr/>
      </dsp:nvSpPr>
      <dsp:spPr>
        <a:xfrm>
          <a:off x="369386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0A859-0E8C-4EE5-85BC-D2A536603A0C}">
      <dsp:nvSpPr>
        <dsp:cNvPr id="0" name=""/>
        <dsp:cNvSpPr/>
      </dsp:nvSpPr>
      <dsp:spPr>
        <a:xfrm>
          <a:off x="3554004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A42EC-93B4-4695-A055-E7FFC1EDFCCC}">
      <dsp:nvSpPr>
        <dsp:cNvPr id="0" name=""/>
        <dsp:cNvSpPr/>
      </dsp:nvSpPr>
      <dsp:spPr>
        <a:xfrm>
          <a:off x="341414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119B0-DFC6-43DC-BA0F-EE91D730664A}">
      <dsp:nvSpPr>
        <dsp:cNvPr id="0" name=""/>
        <dsp:cNvSpPr/>
      </dsp:nvSpPr>
      <dsp:spPr>
        <a:xfrm>
          <a:off x="3274290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99CCE-46F0-4600-914E-DDBB6D19376D}">
      <dsp:nvSpPr>
        <dsp:cNvPr id="0" name=""/>
        <dsp:cNvSpPr/>
      </dsp:nvSpPr>
      <dsp:spPr>
        <a:xfrm>
          <a:off x="3134432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DD639-0523-4059-AC96-9BC1404A1547}">
      <dsp:nvSpPr>
        <dsp:cNvPr id="0" name=""/>
        <dsp:cNvSpPr/>
      </dsp:nvSpPr>
      <dsp:spPr>
        <a:xfrm>
          <a:off x="2912099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B3B3D-F944-423E-91DF-8F5E7B40FEC3}">
      <dsp:nvSpPr>
        <dsp:cNvPr id="0" name=""/>
        <dsp:cNvSpPr/>
      </dsp:nvSpPr>
      <dsp:spPr>
        <a:xfrm>
          <a:off x="3559620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ECFE5-1067-4C12-ADDB-101EE677CAFC}">
      <dsp:nvSpPr>
        <dsp:cNvPr id="0" name=""/>
        <dsp:cNvSpPr/>
      </dsp:nvSpPr>
      <dsp:spPr>
        <a:xfrm>
          <a:off x="3559620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ED09C-F0B3-4362-AD01-BEC2A1D9B257}">
      <dsp:nvSpPr>
        <dsp:cNvPr id="0" name=""/>
        <dsp:cNvSpPr/>
      </dsp:nvSpPr>
      <dsp:spPr>
        <a:xfrm>
          <a:off x="3633146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92286-0FCB-440A-842A-35F82A240912}">
      <dsp:nvSpPr>
        <dsp:cNvPr id="0" name=""/>
        <dsp:cNvSpPr/>
      </dsp:nvSpPr>
      <dsp:spPr>
        <a:xfrm>
          <a:off x="3638059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A2591-839D-4495-A25A-903CF1B3C739}">
      <dsp:nvSpPr>
        <dsp:cNvPr id="0" name=""/>
        <dsp:cNvSpPr/>
      </dsp:nvSpPr>
      <dsp:spPr>
        <a:xfrm>
          <a:off x="2021365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DATA SOURCES</a:t>
          </a:r>
          <a:endParaRPr lang="en-US" sz="500" kern="1200"/>
        </a:p>
      </dsp:txBody>
      <dsp:txXfrm>
        <a:off x="2143407" y="320143"/>
        <a:ext cx="589269" cy="589216"/>
      </dsp:txXfrm>
    </dsp:sp>
    <dsp:sp modelId="{643F303B-88BC-4A66-A644-03C5B6608C8D}">
      <dsp:nvSpPr>
        <dsp:cNvPr id="0" name=""/>
        <dsp:cNvSpPr/>
      </dsp:nvSpPr>
      <dsp:spPr>
        <a:xfrm>
          <a:off x="5713558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D99CD-D47D-4E15-A480-D6E8119074AD}">
      <dsp:nvSpPr>
        <dsp:cNvPr id="0" name=""/>
        <dsp:cNvSpPr/>
      </dsp:nvSpPr>
      <dsp:spPr>
        <a:xfrm>
          <a:off x="557370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94B37-A243-4F69-B8CE-5000C9C2AC44}">
      <dsp:nvSpPr>
        <dsp:cNvPr id="0" name=""/>
        <dsp:cNvSpPr/>
      </dsp:nvSpPr>
      <dsp:spPr>
        <a:xfrm>
          <a:off x="5433844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FF715-C124-4E8F-A92C-C436BB76F086}">
      <dsp:nvSpPr>
        <dsp:cNvPr id="0" name=""/>
        <dsp:cNvSpPr/>
      </dsp:nvSpPr>
      <dsp:spPr>
        <a:xfrm>
          <a:off x="529398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6A2D8-A335-4A13-B9EB-9BE3402A7CDA}">
      <dsp:nvSpPr>
        <dsp:cNvPr id="0" name=""/>
        <dsp:cNvSpPr/>
      </dsp:nvSpPr>
      <dsp:spPr>
        <a:xfrm>
          <a:off x="5154129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DC989-E32D-47D2-8CB4-851F11351D2F}">
      <dsp:nvSpPr>
        <dsp:cNvPr id="0" name=""/>
        <dsp:cNvSpPr/>
      </dsp:nvSpPr>
      <dsp:spPr>
        <a:xfrm>
          <a:off x="4931796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DDF56-2E88-4D5B-9A80-017A895C3E21}">
      <dsp:nvSpPr>
        <dsp:cNvPr id="0" name=""/>
        <dsp:cNvSpPr/>
      </dsp:nvSpPr>
      <dsp:spPr>
        <a:xfrm>
          <a:off x="5579316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BA7A1-5188-40AA-896F-9A2D1308AB11}">
      <dsp:nvSpPr>
        <dsp:cNvPr id="0" name=""/>
        <dsp:cNvSpPr/>
      </dsp:nvSpPr>
      <dsp:spPr>
        <a:xfrm>
          <a:off x="5579316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2CF30-9723-46EC-8004-51312B8195C8}">
      <dsp:nvSpPr>
        <dsp:cNvPr id="0" name=""/>
        <dsp:cNvSpPr/>
      </dsp:nvSpPr>
      <dsp:spPr>
        <a:xfrm>
          <a:off x="5652842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62B40-7018-4F72-BFF0-8207F295D9D4}">
      <dsp:nvSpPr>
        <dsp:cNvPr id="0" name=""/>
        <dsp:cNvSpPr/>
      </dsp:nvSpPr>
      <dsp:spPr>
        <a:xfrm>
          <a:off x="5657756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04EBB-912C-4466-BA8A-D10343E7EAD5}">
      <dsp:nvSpPr>
        <dsp:cNvPr id="0" name=""/>
        <dsp:cNvSpPr/>
      </dsp:nvSpPr>
      <dsp:spPr>
        <a:xfrm>
          <a:off x="4041062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COLLABORATION PROBABILITY USING ML</a:t>
          </a:r>
          <a:endParaRPr lang="en-US" sz="500" kern="1200"/>
        </a:p>
      </dsp:txBody>
      <dsp:txXfrm>
        <a:off x="4163104" y="320143"/>
        <a:ext cx="589269" cy="589216"/>
      </dsp:txXfrm>
    </dsp:sp>
    <dsp:sp modelId="{49D15EF7-E053-4329-9DDF-0D45F42AABB6}">
      <dsp:nvSpPr>
        <dsp:cNvPr id="0" name=""/>
        <dsp:cNvSpPr/>
      </dsp:nvSpPr>
      <dsp:spPr>
        <a:xfrm>
          <a:off x="773325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F461A-5886-4649-A3CC-67B276DB1563}">
      <dsp:nvSpPr>
        <dsp:cNvPr id="0" name=""/>
        <dsp:cNvSpPr/>
      </dsp:nvSpPr>
      <dsp:spPr>
        <a:xfrm>
          <a:off x="7593398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988E4-2B5B-4515-A063-DF42DE6FC332}">
      <dsp:nvSpPr>
        <dsp:cNvPr id="0" name=""/>
        <dsp:cNvSpPr/>
      </dsp:nvSpPr>
      <dsp:spPr>
        <a:xfrm>
          <a:off x="745354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C20CC-43B9-4058-8681-D0E35BF37224}">
      <dsp:nvSpPr>
        <dsp:cNvPr id="0" name=""/>
        <dsp:cNvSpPr/>
      </dsp:nvSpPr>
      <dsp:spPr>
        <a:xfrm>
          <a:off x="7313683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4F7ED-FF54-4858-B951-8B021E5ACED1}">
      <dsp:nvSpPr>
        <dsp:cNvPr id="0" name=""/>
        <dsp:cNvSpPr/>
      </dsp:nvSpPr>
      <dsp:spPr>
        <a:xfrm>
          <a:off x="7173826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6C871-C733-4874-AC31-0678CEADF744}">
      <dsp:nvSpPr>
        <dsp:cNvPr id="0" name=""/>
        <dsp:cNvSpPr/>
      </dsp:nvSpPr>
      <dsp:spPr>
        <a:xfrm>
          <a:off x="6951493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08B7F-8DBA-4043-92F4-1960E8EE4277}">
      <dsp:nvSpPr>
        <dsp:cNvPr id="0" name=""/>
        <dsp:cNvSpPr/>
      </dsp:nvSpPr>
      <dsp:spPr>
        <a:xfrm>
          <a:off x="7599013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2F045-CDB0-4C0B-9B42-143668F57144}">
      <dsp:nvSpPr>
        <dsp:cNvPr id="0" name=""/>
        <dsp:cNvSpPr/>
      </dsp:nvSpPr>
      <dsp:spPr>
        <a:xfrm>
          <a:off x="7599013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B9B9C-5503-40D1-B607-882A235DD3AC}">
      <dsp:nvSpPr>
        <dsp:cNvPr id="0" name=""/>
        <dsp:cNvSpPr/>
      </dsp:nvSpPr>
      <dsp:spPr>
        <a:xfrm>
          <a:off x="7672539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B064D-A1C7-42E0-9090-93E81F4671F0}">
      <dsp:nvSpPr>
        <dsp:cNvPr id="0" name=""/>
        <dsp:cNvSpPr/>
      </dsp:nvSpPr>
      <dsp:spPr>
        <a:xfrm>
          <a:off x="7677453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DAC51-7449-4138-AB8E-F0CA76C9CA51}">
      <dsp:nvSpPr>
        <dsp:cNvPr id="0" name=""/>
        <dsp:cNvSpPr/>
      </dsp:nvSpPr>
      <dsp:spPr>
        <a:xfrm>
          <a:off x="6060758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PERFORMANCE MEASURES</a:t>
          </a:r>
          <a:endParaRPr lang="en-US" sz="500" kern="1200"/>
        </a:p>
      </dsp:txBody>
      <dsp:txXfrm>
        <a:off x="6182800" y="320143"/>
        <a:ext cx="589269" cy="5892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4090E-A156-495A-9C0E-FBBBF9895058}">
      <dsp:nvSpPr>
        <dsp:cNvPr id="0" name=""/>
        <dsp:cNvSpPr/>
      </dsp:nvSpPr>
      <dsp:spPr>
        <a:xfrm>
          <a:off x="167416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539DA-798B-4A7E-97AA-E217B34E98F7}">
      <dsp:nvSpPr>
        <dsp:cNvPr id="0" name=""/>
        <dsp:cNvSpPr/>
      </dsp:nvSpPr>
      <dsp:spPr>
        <a:xfrm>
          <a:off x="153430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AF159-0300-452C-A208-E6AA8CF4CB5A}">
      <dsp:nvSpPr>
        <dsp:cNvPr id="0" name=""/>
        <dsp:cNvSpPr/>
      </dsp:nvSpPr>
      <dsp:spPr>
        <a:xfrm>
          <a:off x="1394450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C32C1-3BBB-4819-96BC-C25FEA6B535F}">
      <dsp:nvSpPr>
        <dsp:cNvPr id="0" name=""/>
        <dsp:cNvSpPr/>
      </dsp:nvSpPr>
      <dsp:spPr>
        <a:xfrm>
          <a:off x="1254593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E40A2-3619-4323-96E5-3D0FD7A9B971}">
      <dsp:nvSpPr>
        <dsp:cNvPr id="0" name=""/>
        <dsp:cNvSpPr/>
      </dsp:nvSpPr>
      <dsp:spPr>
        <a:xfrm>
          <a:off x="111473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27641-7BB2-454C-837B-5655378C5D2E}">
      <dsp:nvSpPr>
        <dsp:cNvPr id="0" name=""/>
        <dsp:cNvSpPr/>
      </dsp:nvSpPr>
      <dsp:spPr>
        <a:xfrm>
          <a:off x="892403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C9F90-2198-42AF-A17C-2EA7E0240FE3}">
      <dsp:nvSpPr>
        <dsp:cNvPr id="0" name=""/>
        <dsp:cNvSpPr/>
      </dsp:nvSpPr>
      <dsp:spPr>
        <a:xfrm>
          <a:off x="1539923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7516C-A841-4D5E-A901-0BEF4C3A7C77}">
      <dsp:nvSpPr>
        <dsp:cNvPr id="0" name=""/>
        <dsp:cNvSpPr/>
      </dsp:nvSpPr>
      <dsp:spPr>
        <a:xfrm>
          <a:off x="1539923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05E39-D366-4A40-BA2D-3FC4173D2327}">
      <dsp:nvSpPr>
        <dsp:cNvPr id="0" name=""/>
        <dsp:cNvSpPr/>
      </dsp:nvSpPr>
      <dsp:spPr>
        <a:xfrm>
          <a:off x="1613449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0B691-FDFB-4944-867A-6920C69D6DFB}">
      <dsp:nvSpPr>
        <dsp:cNvPr id="0" name=""/>
        <dsp:cNvSpPr/>
      </dsp:nvSpPr>
      <dsp:spPr>
        <a:xfrm>
          <a:off x="1618362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C0135-0B48-4962-B2A3-8454F7DF557D}">
      <dsp:nvSpPr>
        <dsp:cNvPr id="0" name=""/>
        <dsp:cNvSpPr/>
      </dsp:nvSpPr>
      <dsp:spPr>
        <a:xfrm>
          <a:off x="1668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dirty="0" smtClean="0"/>
            <a:t>MACHINE LEARNING APPROACH</a:t>
          </a:r>
          <a:endParaRPr lang="en-US" sz="500" kern="1200" dirty="0"/>
        </a:p>
      </dsp:txBody>
      <dsp:txXfrm>
        <a:off x="123710" y="320143"/>
        <a:ext cx="589269" cy="589216"/>
      </dsp:txXfrm>
    </dsp:sp>
    <dsp:sp modelId="{901AA878-E36E-45F7-A9B4-87B50AE5B422}">
      <dsp:nvSpPr>
        <dsp:cNvPr id="0" name=""/>
        <dsp:cNvSpPr/>
      </dsp:nvSpPr>
      <dsp:spPr>
        <a:xfrm>
          <a:off x="369386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0A859-0E8C-4EE5-85BC-D2A536603A0C}">
      <dsp:nvSpPr>
        <dsp:cNvPr id="0" name=""/>
        <dsp:cNvSpPr/>
      </dsp:nvSpPr>
      <dsp:spPr>
        <a:xfrm>
          <a:off x="3554004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A42EC-93B4-4695-A055-E7FFC1EDFCCC}">
      <dsp:nvSpPr>
        <dsp:cNvPr id="0" name=""/>
        <dsp:cNvSpPr/>
      </dsp:nvSpPr>
      <dsp:spPr>
        <a:xfrm>
          <a:off x="341414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119B0-DFC6-43DC-BA0F-EE91D730664A}">
      <dsp:nvSpPr>
        <dsp:cNvPr id="0" name=""/>
        <dsp:cNvSpPr/>
      </dsp:nvSpPr>
      <dsp:spPr>
        <a:xfrm>
          <a:off x="3274290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99CCE-46F0-4600-914E-DDBB6D19376D}">
      <dsp:nvSpPr>
        <dsp:cNvPr id="0" name=""/>
        <dsp:cNvSpPr/>
      </dsp:nvSpPr>
      <dsp:spPr>
        <a:xfrm>
          <a:off x="3134432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DD639-0523-4059-AC96-9BC1404A1547}">
      <dsp:nvSpPr>
        <dsp:cNvPr id="0" name=""/>
        <dsp:cNvSpPr/>
      </dsp:nvSpPr>
      <dsp:spPr>
        <a:xfrm>
          <a:off x="2912099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B3B3D-F944-423E-91DF-8F5E7B40FEC3}">
      <dsp:nvSpPr>
        <dsp:cNvPr id="0" name=""/>
        <dsp:cNvSpPr/>
      </dsp:nvSpPr>
      <dsp:spPr>
        <a:xfrm>
          <a:off x="3559620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ECFE5-1067-4C12-ADDB-101EE677CAFC}">
      <dsp:nvSpPr>
        <dsp:cNvPr id="0" name=""/>
        <dsp:cNvSpPr/>
      </dsp:nvSpPr>
      <dsp:spPr>
        <a:xfrm>
          <a:off x="3559620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ED09C-F0B3-4362-AD01-BEC2A1D9B257}">
      <dsp:nvSpPr>
        <dsp:cNvPr id="0" name=""/>
        <dsp:cNvSpPr/>
      </dsp:nvSpPr>
      <dsp:spPr>
        <a:xfrm>
          <a:off x="3633146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92286-0FCB-440A-842A-35F82A240912}">
      <dsp:nvSpPr>
        <dsp:cNvPr id="0" name=""/>
        <dsp:cNvSpPr/>
      </dsp:nvSpPr>
      <dsp:spPr>
        <a:xfrm>
          <a:off x="3638059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A2591-839D-4495-A25A-903CF1B3C739}">
      <dsp:nvSpPr>
        <dsp:cNvPr id="0" name=""/>
        <dsp:cNvSpPr/>
      </dsp:nvSpPr>
      <dsp:spPr>
        <a:xfrm>
          <a:off x="2021365" y="198113"/>
          <a:ext cx="833353" cy="833276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36000"/>
                <a:satMod val="120000"/>
              </a:schemeClr>
              <a:schemeClr val="dk1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dk1"/>
          </a:solidFill>
          <a:prstDash val="solid"/>
        </a:ln>
        <a:effectLst>
          <a:softEdge rad="12700"/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DATA SOURCES</a:t>
          </a:r>
          <a:endParaRPr lang="en-US" sz="500" kern="1200"/>
        </a:p>
      </dsp:txBody>
      <dsp:txXfrm>
        <a:off x="2143407" y="320143"/>
        <a:ext cx="589269" cy="589216"/>
      </dsp:txXfrm>
    </dsp:sp>
    <dsp:sp modelId="{643F303B-88BC-4A66-A644-03C5B6608C8D}">
      <dsp:nvSpPr>
        <dsp:cNvPr id="0" name=""/>
        <dsp:cNvSpPr/>
      </dsp:nvSpPr>
      <dsp:spPr>
        <a:xfrm>
          <a:off x="5713558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D99CD-D47D-4E15-A480-D6E8119074AD}">
      <dsp:nvSpPr>
        <dsp:cNvPr id="0" name=""/>
        <dsp:cNvSpPr/>
      </dsp:nvSpPr>
      <dsp:spPr>
        <a:xfrm>
          <a:off x="557370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94B37-A243-4F69-B8CE-5000C9C2AC44}">
      <dsp:nvSpPr>
        <dsp:cNvPr id="0" name=""/>
        <dsp:cNvSpPr/>
      </dsp:nvSpPr>
      <dsp:spPr>
        <a:xfrm>
          <a:off x="5433844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FF715-C124-4E8F-A92C-C436BB76F086}">
      <dsp:nvSpPr>
        <dsp:cNvPr id="0" name=""/>
        <dsp:cNvSpPr/>
      </dsp:nvSpPr>
      <dsp:spPr>
        <a:xfrm>
          <a:off x="529398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6A2D8-A335-4A13-B9EB-9BE3402A7CDA}">
      <dsp:nvSpPr>
        <dsp:cNvPr id="0" name=""/>
        <dsp:cNvSpPr/>
      </dsp:nvSpPr>
      <dsp:spPr>
        <a:xfrm>
          <a:off x="5154129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DC989-E32D-47D2-8CB4-851F11351D2F}">
      <dsp:nvSpPr>
        <dsp:cNvPr id="0" name=""/>
        <dsp:cNvSpPr/>
      </dsp:nvSpPr>
      <dsp:spPr>
        <a:xfrm>
          <a:off x="4931796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DDF56-2E88-4D5B-9A80-017A895C3E21}">
      <dsp:nvSpPr>
        <dsp:cNvPr id="0" name=""/>
        <dsp:cNvSpPr/>
      </dsp:nvSpPr>
      <dsp:spPr>
        <a:xfrm>
          <a:off x="5579316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BA7A1-5188-40AA-896F-9A2D1308AB11}">
      <dsp:nvSpPr>
        <dsp:cNvPr id="0" name=""/>
        <dsp:cNvSpPr/>
      </dsp:nvSpPr>
      <dsp:spPr>
        <a:xfrm>
          <a:off x="5579316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2CF30-9723-46EC-8004-51312B8195C8}">
      <dsp:nvSpPr>
        <dsp:cNvPr id="0" name=""/>
        <dsp:cNvSpPr/>
      </dsp:nvSpPr>
      <dsp:spPr>
        <a:xfrm>
          <a:off x="5652842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62B40-7018-4F72-BFF0-8207F295D9D4}">
      <dsp:nvSpPr>
        <dsp:cNvPr id="0" name=""/>
        <dsp:cNvSpPr/>
      </dsp:nvSpPr>
      <dsp:spPr>
        <a:xfrm>
          <a:off x="5657756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04EBB-912C-4466-BA8A-D10343E7EAD5}">
      <dsp:nvSpPr>
        <dsp:cNvPr id="0" name=""/>
        <dsp:cNvSpPr/>
      </dsp:nvSpPr>
      <dsp:spPr>
        <a:xfrm>
          <a:off x="4041062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COLLABORATION PROBABILITY USING ML</a:t>
          </a:r>
          <a:endParaRPr lang="en-US" sz="500" kern="1200"/>
        </a:p>
      </dsp:txBody>
      <dsp:txXfrm>
        <a:off x="4163104" y="320143"/>
        <a:ext cx="589269" cy="589216"/>
      </dsp:txXfrm>
    </dsp:sp>
    <dsp:sp modelId="{49D15EF7-E053-4329-9DDF-0D45F42AABB6}">
      <dsp:nvSpPr>
        <dsp:cNvPr id="0" name=""/>
        <dsp:cNvSpPr/>
      </dsp:nvSpPr>
      <dsp:spPr>
        <a:xfrm>
          <a:off x="773325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F461A-5886-4649-A3CC-67B276DB1563}">
      <dsp:nvSpPr>
        <dsp:cNvPr id="0" name=""/>
        <dsp:cNvSpPr/>
      </dsp:nvSpPr>
      <dsp:spPr>
        <a:xfrm>
          <a:off x="7593398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988E4-2B5B-4515-A063-DF42DE6FC332}">
      <dsp:nvSpPr>
        <dsp:cNvPr id="0" name=""/>
        <dsp:cNvSpPr/>
      </dsp:nvSpPr>
      <dsp:spPr>
        <a:xfrm>
          <a:off x="745354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C20CC-43B9-4058-8681-D0E35BF37224}">
      <dsp:nvSpPr>
        <dsp:cNvPr id="0" name=""/>
        <dsp:cNvSpPr/>
      </dsp:nvSpPr>
      <dsp:spPr>
        <a:xfrm>
          <a:off x="7313683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4F7ED-FF54-4858-B951-8B021E5ACED1}">
      <dsp:nvSpPr>
        <dsp:cNvPr id="0" name=""/>
        <dsp:cNvSpPr/>
      </dsp:nvSpPr>
      <dsp:spPr>
        <a:xfrm>
          <a:off x="7173826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6C871-C733-4874-AC31-0678CEADF744}">
      <dsp:nvSpPr>
        <dsp:cNvPr id="0" name=""/>
        <dsp:cNvSpPr/>
      </dsp:nvSpPr>
      <dsp:spPr>
        <a:xfrm>
          <a:off x="6951493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08B7F-8DBA-4043-92F4-1960E8EE4277}">
      <dsp:nvSpPr>
        <dsp:cNvPr id="0" name=""/>
        <dsp:cNvSpPr/>
      </dsp:nvSpPr>
      <dsp:spPr>
        <a:xfrm>
          <a:off x="7599013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2F045-CDB0-4C0B-9B42-143668F57144}">
      <dsp:nvSpPr>
        <dsp:cNvPr id="0" name=""/>
        <dsp:cNvSpPr/>
      </dsp:nvSpPr>
      <dsp:spPr>
        <a:xfrm>
          <a:off x="7599013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B9B9C-5503-40D1-B607-882A235DD3AC}">
      <dsp:nvSpPr>
        <dsp:cNvPr id="0" name=""/>
        <dsp:cNvSpPr/>
      </dsp:nvSpPr>
      <dsp:spPr>
        <a:xfrm>
          <a:off x="7672539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B064D-A1C7-42E0-9090-93E81F4671F0}">
      <dsp:nvSpPr>
        <dsp:cNvPr id="0" name=""/>
        <dsp:cNvSpPr/>
      </dsp:nvSpPr>
      <dsp:spPr>
        <a:xfrm>
          <a:off x="7677453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DAC51-7449-4138-AB8E-F0CA76C9CA51}">
      <dsp:nvSpPr>
        <dsp:cNvPr id="0" name=""/>
        <dsp:cNvSpPr/>
      </dsp:nvSpPr>
      <dsp:spPr>
        <a:xfrm>
          <a:off x="6060758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PERFORMANCE MEASURES</a:t>
          </a:r>
          <a:endParaRPr lang="en-US" sz="500" kern="1200"/>
        </a:p>
      </dsp:txBody>
      <dsp:txXfrm>
        <a:off x="6182800" y="320143"/>
        <a:ext cx="589269" cy="58921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4090E-A156-495A-9C0E-FBBBF9895058}">
      <dsp:nvSpPr>
        <dsp:cNvPr id="0" name=""/>
        <dsp:cNvSpPr/>
      </dsp:nvSpPr>
      <dsp:spPr>
        <a:xfrm>
          <a:off x="167416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539DA-798B-4A7E-97AA-E217B34E98F7}">
      <dsp:nvSpPr>
        <dsp:cNvPr id="0" name=""/>
        <dsp:cNvSpPr/>
      </dsp:nvSpPr>
      <dsp:spPr>
        <a:xfrm>
          <a:off x="153430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AF159-0300-452C-A208-E6AA8CF4CB5A}">
      <dsp:nvSpPr>
        <dsp:cNvPr id="0" name=""/>
        <dsp:cNvSpPr/>
      </dsp:nvSpPr>
      <dsp:spPr>
        <a:xfrm>
          <a:off x="1394450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C32C1-3BBB-4819-96BC-C25FEA6B535F}">
      <dsp:nvSpPr>
        <dsp:cNvPr id="0" name=""/>
        <dsp:cNvSpPr/>
      </dsp:nvSpPr>
      <dsp:spPr>
        <a:xfrm>
          <a:off x="1254593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E40A2-3619-4323-96E5-3D0FD7A9B971}">
      <dsp:nvSpPr>
        <dsp:cNvPr id="0" name=""/>
        <dsp:cNvSpPr/>
      </dsp:nvSpPr>
      <dsp:spPr>
        <a:xfrm>
          <a:off x="111473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27641-7BB2-454C-837B-5655378C5D2E}">
      <dsp:nvSpPr>
        <dsp:cNvPr id="0" name=""/>
        <dsp:cNvSpPr/>
      </dsp:nvSpPr>
      <dsp:spPr>
        <a:xfrm>
          <a:off x="892403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C9F90-2198-42AF-A17C-2EA7E0240FE3}">
      <dsp:nvSpPr>
        <dsp:cNvPr id="0" name=""/>
        <dsp:cNvSpPr/>
      </dsp:nvSpPr>
      <dsp:spPr>
        <a:xfrm>
          <a:off x="1539923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7516C-A841-4D5E-A901-0BEF4C3A7C77}">
      <dsp:nvSpPr>
        <dsp:cNvPr id="0" name=""/>
        <dsp:cNvSpPr/>
      </dsp:nvSpPr>
      <dsp:spPr>
        <a:xfrm>
          <a:off x="1539923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05E39-D366-4A40-BA2D-3FC4173D2327}">
      <dsp:nvSpPr>
        <dsp:cNvPr id="0" name=""/>
        <dsp:cNvSpPr/>
      </dsp:nvSpPr>
      <dsp:spPr>
        <a:xfrm>
          <a:off x="1613449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0B691-FDFB-4944-867A-6920C69D6DFB}">
      <dsp:nvSpPr>
        <dsp:cNvPr id="0" name=""/>
        <dsp:cNvSpPr/>
      </dsp:nvSpPr>
      <dsp:spPr>
        <a:xfrm>
          <a:off x="1618362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C0135-0B48-4962-B2A3-8454F7DF557D}">
      <dsp:nvSpPr>
        <dsp:cNvPr id="0" name=""/>
        <dsp:cNvSpPr/>
      </dsp:nvSpPr>
      <dsp:spPr>
        <a:xfrm>
          <a:off x="1668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dirty="0" smtClean="0"/>
            <a:t>MACHINE LEARNING APPROACH</a:t>
          </a:r>
          <a:endParaRPr lang="en-US" sz="500" kern="1200" dirty="0"/>
        </a:p>
      </dsp:txBody>
      <dsp:txXfrm>
        <a:off x="123710" y="320143"/>
        <a:ext cx="589269" cy="589216"/>
      </dsp:txXfrm>
    </dsp:sp>
    <dsp:sp modelId="{901AA878-E36E-45F7-A9B4-87B50AE5B422}">
      <dsp:nvSpPr>
        <dsp:cNvPr id="0" name=""/>
        <dsp:cNvSpPr/>
      </dsp:nvSpPr>
      <dsp:spPr>
        <a:xfrm>
          <a:off x="369386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0A859-0E8C-4EE5-85BC-D2A536603A0C}">
      <dsp:nvSpPr>
        <dsp:cNvPr id="0" name=""/>
        <dsp:cNvSpPr/>
      </dsp:nvSpPr>
      <dsp:spPr>
        <a:xfrm>
          <a:off x="3554004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A42EC-93B4-4695-A055-E7FFC1EDFCCC}">
      <dsp:nvSpPr>
        <dsp:cNvPr id="0" name=""/>
        <dsp:cNvSpPr/>
      </dsp:nvSpPr>
      <dsp:spPr>
        <a:xfrm>
          <a:off x="341414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119B0-DFC6-43DC-BA0F-EE91D730664A}">
      <dsp:nvSpPr>
        <dsp:cNvPr id="0" name=""/>
        <dsp:cNvSpPr/>
      </dsp:nvSpPr>
      <dsp:spPr>
        <a:xfrm>
          <a:off x="3274290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99CCE-46F0-4600-914E-DDBB6D19376D}">
      <dsp:nvSpPr>
        <dsp:cNvPr id="0" name=""/>
        <dsp:cNvSpPr/>
      </dsp:nvSpPr>
      <dsp:spPr>
        <a:xfrm>
          <a:off x="3134432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DD639-0523-4059-AC96-9BC1404A1547}">
      <dsp:nvSpPr>
        <dsp:cNvPr id="0" name=""/>
        <dsp:cNvSpPr/>
      </dsp:nvSpPr>
      <dsp:spPr>
        <a:xfrm>
          <a:off x="2912099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B3B3D-F944-423E-91DF-8F5E7B40FEC3}">
      <dsp:nvSpPr>
        <dsp:cNvPr id="0" name=""/>
        <dsp:cNvSpPr/>
      </dsp:nvSpPr>
      <dsp:spPr>
        <a:xfrm>
          <a:off x="3559620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ECFE5-1067-4C12-ADDB-101EE677CAFC}">
      <dsp:nvSpPr>
        <dsp:cNvPr id="0" name=""/>
        <dsp:cNvSpPr/>
      </dsp:nvSpPr>
      <dsp:spPr>
        <a:xfrm>
          <a:off x="3559620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ED09C-F0B3-4362-AD01-BEC2A1D9B257}">
      <dsp:nvSpPr>
        <dsp:cNvPr id="0" name=""/>
        <dsp:cNvSpPr/>
      </dsp:nvSpPr>
      <dsp:spPr>
        <a:xfrm>
          <a:off x="3633146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92286-0FCB-440A-842A-35F82A240912}">
      <dsp:nvSpPr>
        <dsp:cNvPr id="0" name=""/>
        <dsp:cNvSpPr/>
      </dsp:nvSpPr>
      <dsp:spPr>
        <a:xfrm>
          <a:off x="3638059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A2591-839D-4495-A25A-903CF1B3C739}">
      <dsp:nvSpPr>
        <dsp:cNvPr id="0" name=""/>
        <dsp:cNvSpPr/>
      </dsp:nvSpPr>
      <dsp:spPr>
        <a:xfrm>
          <a:off x="2021365" y="198113"/>
          <a:ext cx="833353" cy="833276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36000"/>
                <a:satMod val="120000"/>
              </a:schemeClr>
              <a:schemeClr val="dk1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dk1"/>
          </a:solidFill>
          <a:prstDash val="solid"/>
        </a:ln>
        <a:effectLst>
          <a:softEdge rad="12700"/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DATA SOURCES</a:t>
          </a:r>
          <a:endParaRPr lang="en-US" sz="500" kern="1200"/>
        </a:p>
      </dsp:txBody>
      <dsp:txXfrm>
        <a:off x="2143407" y="320143"/>
        <a:ext cx="589269" cy="589216"/>
      </dsp:txXfrm>
    </dsp:sp>
    <dsp:sp modelId="{643F303B-88BC-4A66-A644-03C5B6608C8D}">
      <dsp:nvSpPr>
        <dsp:cNvPr id="0" name=""/>
        <dsp:cNvSpPr/>
      </dsp:nvSpPr>
      <dsp:spPr>
        <a:xfrm>
          <a:off x="5713558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D99CD-D47D-4E15-A480-D6E8119074AD}">
      <dsp:nvSpPr>
        <dsp:cNvPr id="0" name=""/>
        <dsp:cNvSpPr/>
      </dsp:nvSpPr>
      <dsp:spPr>
        <a:xfrm>
          <a:off x="557370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94B37-A243-4F69-B8CE-5000C9C2AC44}">
      <dsp:nvSpPr>
        <dsp:cNvPr id="0" name=""/>
        <dsp:cNvSpPr/>
      </dsp:nvSpPr>
      <dsp:spPr>
        <a:xfrm>
          <a:off x="5433844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FF715-C124-4E8F-A92C-C436BB76F086}">
      <dsp:nvSpPr>
        <dsp:cNvPr id="0" name=""/>
        <dsp:cNvSpPr/>
      </dsp:nvSpPr>
      <dsp:spPr>
        <a:xfrm>
          <a:off x="529398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6A2D8-A335-4A13-B9EB-9BE3402A7CDA}">
      <dsp:nvSpPr>
        <dsp:cNvPr id="0" name=""/>
        <dsp:cNvSpPr/>
      </dsp:nvSpPr>
      <dsp:spPr>
        <a:xfrm>
          <a:off x="5154129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DC989-E32D-47D2-8CB4-851F11351D2F}">
      <dsp:nvSpPr>
        <dsp:cNvPr id="0" name=""/>
        <dsp:cNvSpPr/>
      </dsp:nvSpPr>
      <dsp:spPr>
        <a:xfrm>
          <a:off x="4931796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DDF56-2E88-4D5B-9A80-017A895C3E21}">
      <dsp:nvSpPr>
        <dsp:cNvPr id="0" name=""/>
        <dsp:cNvSpPr/>
      </dsp:nvSpPr>
      <dsp:spPr>
        <a:xfrm>
          <a:off x="5579316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BA7A1-5188-40AA-896F-9A2D1308AB11}">
      <dsp:nvSpPr>
        <dsp:cNvPr id="0" name=""/>
        <dsp:cNvSpPr/>
      </dsp:nvSpPr>
      <dsp:spPr>
        <a:xfrm>
          <a:off x="5579316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2CF30-9723-46EC-8004-51312B8195C8}">
      <dsp:nvSpPr>
        <dsp:cNvPr id="0" name=""/>
        <dsp:cNvSpPr/>
      </dsp:nvSpPr>
      <dsp:spPr>
        <a:xfrm>
          <a:off x="5652842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62B40-7018-4F72-BFF0-8207F295D9D4}">
      <dsp:nvSpPr>
        <dsp:cNvPr id="0" name=""/>
        <dsp:cNvSpPr/>
      </dsp:nvSpPr>
      <dsp:spPr>
        <a:xfrm>
          <a:off x="5657756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04EBB-912C-4466-BA8A-D10343E7EAD5}">
      <dsp:nvSpPr>
        <dsp:cNvPr id="0" name=""/>
        <dsp:cNvSpPr/>
      </dsp:nvSpPr>
      <dsp:spPr>
        <a:xfrm>
          <a:off x="4041062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COLLABORATION PROBABILITY USING ML</a:t>
          </a:r>
          <a:endParaRPr lang="en-US" sz="500" kern="1200"/>
        </a:p>
      </dsp:txBody>
      <dsp:txXfrm>
        <a:off x="4163104" y="320143"/>
        <a:ext cx="589269" cy="589216"/>
      </dsp:txXfrm>
    </dsp:sp>
    <dsp:sp modelId="{49D15EF7-E053-4329-9DDF-0D45F42AABB6}">
      <dsp:nvSpPr>
        <dsp:cNvPr id="0" name=""/>
        <dsp:cNvSpPr/>
      </dsp:nvSpPr>
      <dsp:spPr>
        <a:xfrm>
          <a:off x="773325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F461A-5886-4649-A3CC-67B276DB1563}">
      <dsp:nvSpPr>
        <dsp:cNvPr id="0" name=""/>
        <dsp:cNvSpPr/>
      </dsp:nvSpPr>
      <dsp:spPr>
        <a:xfrm>
          <a:off x="7593398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988E4-2B5B-4515-A063-DF42DE6FC332}">
      <dsp:nvSpPr>
        <dsp:cNvPr id="0" name=""/>
        <dsp:cNvSpPr/>
      </dsp:nvSpPr>
      <dsp:spPr>
        <a:xfrm>
          <a:off x="745354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C20CC-43B9-4058-8681-D0E35BF37224}">
      <dsp:nvSpPr>
        <dsp:cNvPr id="0" name=""/>
        <dsp:cNvSpPr/>
      </dsp:nvSpPr>
      <dsp:spPr>
        <a:xfrm>
          <a:off x="7313683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4F7ED-FF54-4858-B951-8B021E5ACED1}">
      <dsp:nvSpPr>
        <dsp:cNvPr id="0" name=""/>
        <dsp:cNvSpPr/>
      </dsp:nvSpPr>
      <dsp:spPr>
        <a:xfrm>
          <a:off x="7173826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6C871-C733-4874-AC31-0678CEADF744}">
      <dsp:nvSpPr>
        <dsp:cNvPr id="0" name=""/>
        <dsp:cNvSpPr/>
      </dsp:nvSpPr>
      <dsp:spPr>
        <a:xfrm>
          <a:off x="6951493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08B7F-8DBA-4043-92F4-1960E8EE4277}">
      <dsp:nvSpPr>
        <dsp:cNvPr id="0" name=""/>
        <dsp:cNvSpPr/>
      </dsp:nvSpPr>
      <dsp:spPr>
        <a:xfrm>
          <a:off x="7599013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2F045-CDB0-4C0B-9B42-143668F57144}">
      <dsp:nvSpPr>
        <dsp:cNvPr id="0" name=""/>
        <dsp:cNvSpPr/>
      </dsp:nvSpPr>
      <dsp:spPr>
        <a:xfrm>
          <a:off x="7599013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B9B9C-5503-40D1-B607-882A235DD3AC}">
      <dsp:nvSpPr>
        <dsp:cNvPr id="0" name=""/>
        <dsp:cNvSpPr/>
      </dsp:nvSpPr>
      <dsp:spPr>
        <a:xfrm>
          <a:off x="7672539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B064D-A1C7-42E0-9090-93E81F4671F0}">
      <dsp:nvSpPr>
        <dsp:cNvPr id="0" name=""/>
        <dsp:cNvSpPr/>
      </dsp:nvSpPr>
      <dsp:spPr>
        <a:xfrm>
          <a:off x="7677453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DAC51-7449-4138-AB8E-F0CA76C9CA51}">
      <dsp:nvSpPr>
        <dsp:cNvPr id="0" name=""/>
        <dsp:cNvSpPr/>
      </dsp:nvSpPr>
      <dsp:spPr>
        <a:xfrm>
          <a:off x="6060758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PERFORMANCE MEASURES</a:t>
          </a:r>
          <a:endParaRPr lang="en-US" sz="500" kern="1200"/>
        </a:p>
      </dsp:txBody>
      <dsp:txXfrm>
        <a:off x="6182800" y="320143"/>
        <a:ext cx="589269" cy="58921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4090E-A156-495A-9C0E-FBBBF9895058}">
      <dsp:nvSpPr>
        <dsp:cNvPr id="0" name=""/>
        <dsp:cNvSpPr/>
      </dsp:nvSpPr>
      <dsp:spPr>
        <a:xfrm>
          <a:off x="167416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539DA-798B-4A7E-97AA-E217B34E98F7}">
      <dsp:nvSpPr>
        <dsp:cNvPr id="0" name=""/>
        <dsp:cNvSpPr/>
      </dsp:nvSpPr>
      <dsp:spPr>
        <a:xfrm>
          <a:off x="153430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AF159-0300-452C-A208-E6AA8CF4CB5A}">
      <dsp:nvSpPr>
        <dsp:cNvPr id="0" name=""/>
        <dsp:cNvSpPr/>
      </dsp:nvSpPr>
      <dsp:spPr>
        <a:xfrm>
          <a:off x="1394450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C32C1-3BBB-4819-96BC-C25FEA6B535F}">
      <dsp:nvSpPr>
        <dsp:cNvPr id="0" name=""/>
        <dsp:cNvSpPr/>
      </dsp:nvSpPr>
      <dsp:spPr>
        <a:xfrm>
          <a:off x="1254593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E40A2-3619-4323-96E5-3D0FD7A9B971}">
      <dsp:nvSpPr>
        <dsp:cNvPr id="0" name=""/>
        <dsp:cNvSpPr/>
      </dsp:nvSpPr>
      <dsp:spPr>
        <a:xfrm>
          <a:off x="111473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27641-7BB2-454C-837B-5655378C5D2E}">
      <dsp:nvSpPr>
        <dsp:cNvPr id="0" name=""/>
        <dsp:cNvSpPr/>
      </dsp:nvSpPr>
      <dsp:spPr>
        <a:xfrm>
          <a:off x="892403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C9F90-2198-42AF-A17C-2EA7E0240FE3}">
      <dsp:nvSpPr>
        <dsp:cNvPr id="0" name=""/>
        <dsp:cNvSpPr/>
      </dsp:nvSpPr>
      <dsp:spPr>
        <a:xfrm>
          <a:off x="1539923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7516C-A841-4D5E-A901-0BEF4C3A7C77}">
      <dsp:nvSpPr>
        <dsp:cNvPr id="0" name=""/>
        <dsp:cNvSpPr/>
      </dsp:nvSpPr>
      <dsp:spPr>
        <a:xfrm>
          <a:off x="1539923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05E39-D366-4A40-BA2D-3FC4173D2327}">
      <dsp:nvSpPr>
        <dsp:cNvPr id="0" name=""/>
        <dsp:cNvSpPr/>
      </dsp:nvSpPr>
      <dsp:spPr>
        <a:xfrm>
          <a:off x="1613449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0B691-FDFB-4944-867A-6920C69D6DFB}">
      <dsp:nvSpPr>
        <dsp:cNvPr id="0" name=""/>
        <dsp:cNvSpPr/>
      </dsp:nvSpPr>
      <dsp:spPr>
        <a:xfrm>
          <a:off x="1618362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C0135-0B48-4962-B2A3-8454F7DF557D}">
      <dsp:nvSpPr>
        <dsp:cNvPr id="0" name=""/>
        <dsp:cNvSpPr/>
      </dsp:nvSpPr>
      <dsp:spPr>
        <a:xfrm>
          <a:off x="1668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dirty="0" smtClean="0"/>
            <a:t>MACHINE LEARNING APPROACH</a:t>
          </a:r>
          <a:endParaRPr lang="en-US" sz="500" kern="1200" dirty="0"/>
        </a:p>
      </dsp:txBody>
      <dsp:txXfrm>
        <a:off x="123710" y="320143"/>
        <a:ext cx="589269" cy="589216"/>
      </dsp:txXfrm>
    </dsp:sp>
    <dsp:sp modelId="{901AA878-E36E-45F7-A9B4-87B50AE5B422}">
      <dsp:nvSpPr>
        <dsp:cNvPr id="0" name=""/>
        <dsp:cNvSpPr/>
      </dsp:nvSpPr>
      <dsp:spPr>
        <a:xfrm>
          <a:off x="369386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0A859-0E8C-4EE5-85BC-D2A536603A0C}">
      <dsp:nvSpPr>
        <dsp:cNvPr id="0" name=""/>
        <dsp:cNvSpPr/>
      </dsp:nvSpPr>
      <dsp:spPr>
        <a:xfrm>
          <a:off x="3554004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A42EC-93B4-4695-A055-E7FFC1EDFCCC}">
      <dsp:nvSpPr>
        <dsp:cNvPr id="0" name=""/>
        <dsp:cNvSpPr/>
      </dsp:nvSpPr>
      <dsp:spPr>
        <a:xfrm>
          <a:off x="341414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119B0-DFC6-43DC-BA0F-EE91D730664A}">
      <dsp:nvSpPr>
        <dsp:cNvPr id="0" name=""/>
        <dsp:cNvSpPr/>
      </dsp:nvSpPr>
      <dsp:spPr>
        <a:xfrm>
          <a:off x="3274290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99CCE-46F0-4600-914E-DDBB6D19376D}">
      <dsp:nvSpPr>
        <dsp:cNvPr id="0" name=""/>
        <dsp:cNvSpPr/>
      </dsp:nvSpPr>
      <dsp:spPr>
        <a:xfrm>
          <a:off x="3134432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DD639-0523-4059-AC96-9BC1404A1547}">
      <dsp:nvSpPr>
        <dsp:cNvPr id="0" name=""/>
        <dsp:cNvSpPr/>
      </dsp:nvSpPr>
      <dsp:spPr>
        <a:xfrm>
          <a:off x="2912099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B3B3D-F944-423E-91DF-8F5E7B40FEC3}">
      <dsp:nvSpPr>
        <dsp:cNvPr id="0" name=""/>
        <dsp:cNvSpPr/>
      </dsp:nvSpPr>
      <dsp:spPr>
        <a:xfrm>
          <a:off x="3559620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ECFE5-1067-4C12-ADDB-101EE677CAFC}">
      <dsp:nvSpPr>
        <dsp:cNvPr id="0" name=""/>
        <dsp:cNvSpPr/>
      </dsp:nvSpPr>
      <dsp:spPr>
        <a:xfrm>
          <a:off x="3559620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ED09C-F0B3-4362-AD01-BEC2A1D9B257}">
      <dsp:nvSpPr>
        <dsp:cNvPr id="0" name=""/>
        <dsp:cNvSpPr/>
      </dsp:nvSpPr>
      <dsp:spPr>
        <a:xfrm>
          <a:off x="3633146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92286-0FCB-440A-842A-35F82A240912}">
      <dsp:nvSpPr>
        <dsp:cNvPr id="0" name=""/>
        <dsp:cNvSpPr/>
      </dsp:nvSpPr>
      <dsp:spPr>
        <a:xfrm>
          <a:off x="3638059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A2591-839D-4495-A25A-903CF1B3C739}">
      <dsp:nvSpPr>
        <dsp:cNvPr id="0" name=""/>
        <dsp:cNvSpPr/>
      </dsp:nvSpPr>
      <dsp:spPr>
        <a:xfrm>
          <a:off x="2021365" y="198113"/>
          <a:ext cx="833353" cy="833276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36000"/>
                <a:satMod val="120000"/>
              </a:schemeClr>
              <a:schemeClr val="dk1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dk1"/>
          </a:solidFill>
          <a:prstDash val="solid"/>
        </a:ln>
        <a:effectLst>
          <a:softEdge rad="12700"/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DATA SOURCES</a:t>
          </a:r>
          <a:endParaRPr lang="en-US" sz="500" kern="1200"/>
        </a:p>
      </dsp:txBody>
      <dsp:txXfrm>
        <a:off x="2143407" y="320143"/>
        <a:ext cx="589269" cy="589216"/>
      </dsp:txXfrm>
    </dsp:sp>
    <dsp:sp modelId="{643F303B-88BC-4A66-A644-03C5B6608C8D}">
      <dsp:nvSpPr>
        <dsp:cNvPr id="0" name=""/>
        <dsp:cNvSpPr/>
      </dsp:nvSpPr>
      <dsp:spPr>
        <a:xfrm>
          <a:off x="5713558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D99CD-D47D-4E15-A480-D6E8119074AD}">
      <dsp:nvSpPr>
        <dsp:cNvPr id="0" name=""/>
        <dsp:cNvSpPr/>
      </dsp:nvSpPr>
      <dsp:spPr>
        <a:xfrm>
          <a:off x="557370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94B37-A243-4F69-B8CE-5000C9C2AC44}">
      <dsp:nvSpPr>
        <dsp:cNvPr id="0" name=""/>
        <dsp:cNvSpPr/>
      </dsp:nvSpPr>
      <dsp:spPr>
        <a:xfrm>
          <a:off x="5433844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FF715-C124-4E8F-A92C-C436BB76F086}">
      <dsp:nvSpPr>
        <dsp:cNvPr id="0" name=""/>
        <dsp:cNvSpPr/>
      </dsp:nvSpPr>
      <dsp:spPr>
        <a:xfrm>
          <a:off x="529398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6A2D8-A335-4A13-B9EB-9BE3402A7CDA}">
      <dsp:nvSpPr>
        <dsp:cNvPr id="0" name=""/>
        <dsp:cNvSpPr/>
      </dsp:nvSpPr>
      <dsp:spPr>
        <a:xfrm>
          <a:off x="5154129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DC989-E32D-47D2-8CB4-851F11351D2F}">
      <dsp:nvSpPr>
        <dsp:cNvPr id="0" name=""/>
        <dsp:cNvSpPr/>
      </dsp:nvSpPr>
      <dsp:spPr>
        <a:xfrm>
          <a:off x="4931796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DDF56-2E88-4D5B-9A80-017A895C3E21}">
      <dsp:nvSpPr>
        <dsp:cNvPr id="0" name=""/>
        <dsp:cNvSpPr/>
      </dsp:nvSpPr>
      <dsp:spPr>
        <a:xfrm>
          <a:off x="5579316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BA7A1-5188-40AA-896F-9A2D1308AB11}">
      <dsp:nvSpPr>
        <dsp:cNvPr id="0" name=""/>
        <dsp:cNvSpPr/>
      </dsp:nvSpPr>
      <dsp:spPr>
        <a:xfrm>
          <a:off x="5579316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2CF30-9723-46EC-8004-51312B8195C8}">
      <dsp:nvSpPr>
        <dsp:cNvPr id="0" name=""/>
        <dsp:cNvSpPr/>
      </dsp:nvSpPr>
      <dsp:spPr>
        <a:xfrm>
          <a:off x="5652842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62B40-7018-4F72-BFF0-8207F295D9D4}">
      <dsp:nvSpPr>
        <dsp:cNvPr id="0" name=""/>
        <dsp:cNvSpPr/>
      </dsp:nvSpPr>
      <dsp:spPr>
        <a:xfrm>
          <a:off x="5657756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04EBB-912C-4466-BA8A-D10343E7EAD5}">
      <dsp:nvSpPr>
        <dsp:cNvPr id="0" name=""/>
        <dsp:cNvSpPr/>
      </dsp:nvSpPr>
      <dsp:spPr>
        <a:xfrm>
          <a:off x="4041062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COLLABORATION PROBABILITY USING ML</a:t>
          </a:r>
          <a:endParaRPr lang="en-US" sz="500" kern="1200"/>
        </a:p>
      </dsp:txBody>
      <dsp:txXfrm>
        <a:off x="4163104" y="320143"/>
        <a:ext cx="589269" cy="589216"/>
      </dsp:txXfrm>
    </dsp:sp>
    <dsp:sp modelId="{49D15EF7-E053-4329-9DDF-0D45F42AABB6}">
      <dsp:nvSpPr>
        <dsp:cNvPr id="0" name=""/>
        <dsp:cNvSpPr/>
      </dsp:nvSpPr>
      <dsp:spPr>
        <a:xfrm>
          <a:off x="773325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F461A-5886-4649-A3CC-67B276DB1563}">
      <dsp:nvSpPr>
        <dsp:cNvPr id="0" name=""/>
        <dsp:cNvSpPr/>
      </dsp:nvSpPr>
      <dsp:spPr>
        <a:xfrm>
          <a:off x="7593398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988E4-2B5B-4515-A063-DF42DE6FC332}">
      <dsp:nvSpPr>
        <dsp:cNvPr id="0" name=""/>
        <dsp:cNvSpPr/>
      </dsp:nvSpPr>
      <dsp:spPr>
        <a:xfrm>
          <a:off x="745354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C20CC-43B9-4058-8681-D0E35BF37224}">
      <dsp:nvSpPr>
        <dsp:cNvPr id="0" name=""/>
        <dsp:cNvSpPr/>
      </dsp:nvSpPr>
      <dsp:spPr>
        <a:xfrm>
          <a:off x="7313683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4F7ED-FF54-4858-B951-8B021E5ACED1}">
      <dsp:nvSpPr>
        <dsp:cNvPr id="0" name=""/>
        <dsp:cNvSpPr/>
      </dsp:nvSpPr>
      <dsp:spPr>
        <a:xfrm>
          <a:off x="7173826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6C871-C733-4874-AC31-0678CEADF744}">
      <dsp:nvSpPr>
        <dsp:cNvPr id="0" name=""/>
        <dsp:cNvSpPr/>
      </dsp:nvSpPr>
      <dsp:spPr>
        <a:xfrm>
          <a:off x="6951493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08B7F-8DBA-4043-92F4-1960E8EE4277}">
      <dsp:nvSpPr>
        <dsp:cNvPr id="0" name=""/>
        <dsp:cNvSpPr/>
      </dsp:nvSpPr>
      <dsp:spPr>
        <a:xfrm>
          <a:off x="7599013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2F045-CDB0-4C0B-9B42-143668F57144}">
      <dsp:nvSpPr>
        <dsp:cNvPr id="0" name=""/>
        <dsp:cNvSpPr/>
      </dsp:nvSpPr>
      <dsp:spPr>
        <a:xfrm>
          <a:off x="7599013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B9B9C-5503-40D1-B607-882A235DD3AC}">
      <dsp:nvSpPr>
        <dsp:cNvPr id="0" name=""/>
        <dsp:cNvSpPr/>
      </dsp:nvSpPr>
      <dsp:spPr>
        <a:xfrm>
          <a:off x="7672539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B064D-A1C7-42E0-9090-93E81F4671F0}">
      <dsp:nvSpPr>
        <dsp:cNvPr id="0" name=""/>
        <dsp:cNvSpPr/>
      </dsp:nvSpPr>
      <dsp:spPr>
        <a:xfrm>
          <a:off x="7677453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DAC51-7449-4138-AB8E-F0CA76C9CA51}">
      <dsp:nvSpPr>
        <dsp:cNvPr id="0" name=""/>
        <dsp:cNvSpPr/>
      </dsp:nvSpPr>
      <dsp:spPr>
        <a:xfrm>
          <a:off x="6060758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PERFORMANCE MEASURES</a:t>
          </a:r>
          <a:endParaRPr lang="en-US" sz="500" kern="1200"/>
        </a:p>
      </dsp:txBody>
      <dsp:txXfrm>
        <a:off x="6182800" y="320143"/>
        <a:ext cx="589269" cy="58921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4090E-A156-495A-9C0E-FBBBF9895058}">
      <dsp:nvSpPr>
        <dsp:cNvPr id="0" name=""/>
        <dsp:cNvSpPr/>
      </dsp:nvSpPr>
      <dsp:spPr>
        <a:xfrm>
          <a:off x="167416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539DA-798B-4A7E-97AA-E217B34E98F7}">
      <dsp:nvSpPr>
        <dsp:cNvPr id="0" name=""/>
        <dsp:cNvSpPr/>
      </dsp:nvSpPr>
      <dsp:spPr>
        <a:xfrm>
          <a:off x="153430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AF159-0300-452C-A208-E6AA8CF4CB5A}">
      <dsp:nvSpPr>
        <dsp:cNvPr id="0" name=""/>
        <dsp:cNvSpPr/>
      </dsp:nvSpPr>
      <dsp:spPr>
        <a:xfrm>
          <a:off x="1394450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C32C1-3BBB-4819-96BC-C25FEA6B535F}">
      <dsp:nvSpPr>
        <dsp:cNvPr id="0" name=""/>
        <dsp:cNvSpPr/>
      </dsp:nvSpPr>
      <dsp:spPr>
        <a:xfrm>
          <a:off x="1254593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E40A2-3619-4323-96E5-3D0FD7A9B971}">
      <dsp:nvSpPr>
        <dsp:cNvPr id="0" name=""/>
        <dsp:cNvSpPr/>
      </dsp:nvSpPr>
      <dsp:spPr>
        <a:xfrm>
          <a:off x="111473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27641-7BB2-454C-837B-5655378C5D2E}">
      <dsp:nvSpPr>
        <dsp:cNvPr id="0" name=""/>
        <dsp:cNvSpPr/>
      </dsp:nvSpPr>
      <dsp:spPr>
        <a:xfrm>
          <a:off x="892403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C9F90-2198-42AF-A17C-2EA7E0240FE3}">
      <dsp:nvSpPr>
        <dsp:cNvPr id="0" name=""/>
        <dsp:cNvSpPr/>
      </dsp:nvSpPr>
      <dsp:spPr>
        <a:xfrm>
          <a:off x="1539923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7516C-A841-4D5E-A901-0BEF4C3A7C77}">
      <dsp:nvSpPr>
        <dsp:cNvPr id="0" name=""/>
        <dsp:cNvSpPr/>
      </dsp:nvSpPr>
      <dsp:spPr>
        <a:xfrm>
          <a:off x="1539923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05E39-D366-4A40-BA2D-3FC4173D2327}">
      <dsp:nvSpPr>
        <dsp:cNvPr id="0" name=""/>
        <dsp:cNvSpPr/>
      </dsp:nvSpPr>
      <dsp:spPr>
        <a:xfrm>
          <a:off x="1613449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0B691-FDFB-4944-867A-6920C69D6DFB}">
      <dsp:nvSpPr>
        <dsp:cNvPr id="0" name=""/>
        <dsp:cNvSpPr/>
      </dsp:nvSpPr>
      <dsp:spPr>
        <a:xfrm>
          <a:off x="1618362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C0135-0B48-4962-B2A3-8454F7DF557D}">
      <dsp:nvSpPr>
        <dsp:cNvPr id="0" name=""/>
        <dsp:cNvSpPr/>
      </dsp:nvSpPr>
      <dsp:spPr>
        <a:xfrm>
          <a:off x="1668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dirty="0" smtClean="0"/>
            <a:t>MACHINE LEARNING APPROACH</a:t>
          </a:r>
          <a:endParaRPr lang="en-US" sz="500" kern="1200" dirty="0"/>
        </a:p>
      </dsp:txBody>
      <dsp:txXfrm>
        <a:off x="123710" y="320143"/>
        <a:ext cx="589269" cy="589216"/>
      </dsp:txXfrm>
    </dsp:sp>
    <dsp:sp modelId="{901AA878-E36E-45F7-A9B4-87B50AE5B422}">
      <dsp:nvSpPr>
        <dsp:cNvPr id="0" name=""/>
        <dsp:cNvSpPr/>
      </dsp:nvSpPr>
      <dsp:spPr>
        <a:xfrm>
          <a:off x="369386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0A859-0E8C-4EE5-85BC-D2A536603A0C}">
      <dsp:nvSpPr>
        <dsp:cNvPr id="0" name=""/>
        <dsp:cNvSpPr/>
      </dsp:nvSpPr>
      <dsp:spPr>
        <a:xfrm>
          <a:off x="3554004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A42EC-93B4-4695-A055-E7FFC1EDFCCC}">
      <dsp:nvSpPr>
        <dsp:cNvPr id="0" name=""/>
        <dsp:cNvSpPr/>
      </dsp:nvSpPr>
      <dsp:spPr>
        <a:xfrm>
          <a:off x="341414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119B0-DFC6-43DC-BA0F-EE91D730664A}">
      <dsp:nvSpPr>
        <dsp:cNvPr id="0" name=""/>
        <dsp:cNvSpPr/>
      </dsp:nvSpPr>
      <dsp:spPr>
        <a:xfrm>
          <a:off x="3274290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99CCE-46F0-4600-914E-DDBB6D19376D}">
      <dsp:nvSpPr>
        <dsp:cNvPr id="0" name=""/>
        <dsp:cNvSpPr/>
      </dsp:nvSpPr>
      <dsp:spPr>
        <a:xfrm>
          <a:off x="3134432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DD639-0523-4059-AC96-9BC1404A1547}">
      <dsp:nvSpPr>
        <dsp:cNvPr id="0" name=""/>
        <dsp:cNvSpPr/>
      </dsp:nvSpPr>
      <dsp:spPr>
        <a:xfrm>
          <a:off x="2912099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B3B3D-F944-423E-91DF-8F5E7B40FEC3}">
      <dsp:nvSpPr>
        <dsp:cNvPr id="0" name=""/>
        <dsp:cNvSpPr/>
      </dsp:nvSpPr>
      <dsp:spPr>
        <a:xfrm>
          <a:off x="3559620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ECFE5-1067-4C12-ADDB-101EE677CAFC}">
      <dsp:nvSpPr>
        <dsp:cNvPr id="0" name=""/>
        <dsp:cNvSpPr/>
      </dsp:nvSpPr>
      <dsp:spPr>
        <a:xfrm>
          <a:off x="3559620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ED09C-F0B3-4362-AD01-BEC2A1D9B257}">
      <dsp:nvSpPr>
        <dsp:cNvPr id="0" name=""/>
        <dsp:cNvSpPr/>
      </dsp:nvSpPr>
      <dsp:spPr>
        <a:xfrm>
          <a:off x="3633146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92286-0FCB-440A-842A-35F82A240912}">
      <dsp:nvSpPr>
        <dsp:cNvPr id="0" name=""/>
        <dsp:cNvSpPr/>
      </dsp:nvSpPr>
      <dsp:spPr>
        <a:xfrm>
          <a:off x="3638059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A2591-839D-4495-A25A-903CF1B3C739}">
      <dsp:nvSpPr>
        <dsp:cNvPr id="0" name=""/>
        <dsp:cNvSpPr/>
      </dsp:nvSpPr>
      <dsp:spPr>
        <a:xfrm>
          <a:off x="2021365" y="198113"/>
          <a:ext cx="833353" cy="833276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36000"/>
                <a:satMod val="120000"/>
              </a:schemeClr>
              <a:schemeClr val="dk1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dk1"/>
          </a:solidFill>
          <a:prstDash val="solid"/>
        </a:ln>
        <a:effectLst>
          <a:softEdge rad="12700"/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DATA SOURCES</a:t>
          </a:r>
          <a:endParaRPr lang="en-US" sz="500" kern="1200"/>
        </a:p>
      </dsp:txBody>
      <dsp:txXfrm>
        <a:off x="2143407" y="320143"/>
        <a:ext cx="589269" cy="589216"/>
      </dsp:txXfrm>
    </dsp:sp>
    <dsp:sp modelId="{643F303B-88BC-4A66-A644-03C5B6608C8D}">
      <dsp:nvSpPr>
        <dsp:cNvPr id="0" name=""/>
        <dsp:cNvSpPr/>
      </dsp:nvSpPr>
      <dsp:spPr>
        <a:xfrm>
          <a:off x="5713558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D99CD-D47D-4E15-A480-D6E8119074AD}">
      <dsp:nvSpPr>
        <dsp:cNvPr id="0" name=""/>
        <dsp:cNvSpPr/>
      </dsp:nvSpPr>
      <dsp:spPr>
        <a:xfrm>
          <a:off x="557370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94B37-A243-4F69-B8CE-5000C9C2AC44}">
      <dsp:nvSpPr>
        <dsp:cNvPr id="0" name=""/>
        <dsp:cNvSpPr/>
      </dsp:nvSpPr>
      <dsp:spPr>
        <a:xfrm>
          <a:off x="5433844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FF715-C124-4E8F-A92C-C436BB76F086}">
      <dsp:nvSpPr>
        <dsp:cNvPr id="0" name=""/>
        <dsp:cNvSpPr/>
      </dsp:nvSpPr>
      <dsp:spPr>
        <a:xfrm>
          <a:off x="529398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6A2D8-A335-4A13-B9EB-9BE3402A7CDA}">
      <dsp:nvSpPr>
        <dsp:cNvPr id="0" name=""/>
        <dsp:cNvSpPr/>
      </dsp:nvSpPr>
      <dsp:spPr>
        <a:xfrm>
          <a:off x="5154129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DC989-E32D-47D2-8CB4-851F11351D2F}">
      <dsp:nvSpPr>
        <dsp:cNvPr id="0" name=""/>
        <dsp:cNvSpPr/>
      </dsp:nvSpPr>
      <dsp:spPr>
        <a:xfrm>
          <a:off x="4931796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DDF56-2E88-4D5B-9A80-017A895C3E21}">
      <dsp:nvSpPr>
        <dsp:cNvPr id="0" name=""/>
        <dsp:cNvSpPr/>
      </dsp:nvSpPr>
      <dsp:spPr>
        <a:xfrm>
          <a:off x="5579316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BA7A1-5188-40AA-896F-9A2D1308AB11}">
      <dsp:nvSpPr>
        <dsp:cNvPr id="0" name=""/>
        <dsp:cNvSpPr/>
      </dsp:nvSpPr>
      <dsp:spPr>
        <a:xfrm>
          <a:off x="5579316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2CF30-9723-46EC-8004-51312B8195C8}">
      <dsp:nvSpPr>
        <dsp:cNvPr id="0" name=""/>
        <dsp:cNvSpPr/>
      </dsp:nvSpPr>
      <dsp:spPr>
        <a:xfrm>
          <a:off x="5652842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62B40-7018-4F72-BFF0-8207F295D9D4}">
      <dsp:nvSpPr>
        <dsp:cNvPr id="0" name=""/>
        <dsp:cNvSpPr/>
      </dsp:nvSpPr>
      <dsp:spPr>
        <a:xfrm>
          <a:off x="5657756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04EBB-912C-4466-BA8A-D10343E7EAD5}">
      <dsp:nvSpPr>
        <dsp:cNvPr id="0" name=""/>
        <dsp:cNvSpPr/>
      </dsp:nvSpPr>
      <dsp:spPr>
        <a:xfrm>
          <a:off x="4041062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COLLABORATION PROBABILITY USING ML</a:t>
          </a:r>
          <a:endParaRPr lang="en-US" sz="500" kern="1200"/>
        </a:p>
      </dsp:txBody>
      <dsp:txXfrm>
        <a:off x="4163104" y="320143"/>
        <a:ext cx="589269" cy="589216"/>
      </dsp:txXfrm>
    </dsp:sp>
    <dsp:sp modelId="{49D15EF7-E053-4329-9DDF-0D45F42AABB6}">
      <dsp:nvSpPr>
        <dsp:cNvPr id="0" name=""/>
        <dsp:cNvSpPr/>
      </dsp:nvSpPr>
      <dsp:spPr>
        <a:xfrm>
          <a:off x="773325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F461A-5886-4649-A3CC-67B276DB1563}">
      <dsp:nvSpPr>
        <dsp:cNvPr id="0" name=""/>
        <dsp:cNvSpPr/>
      </dsp:nvSpPr>
      <dsp:spPr>
        <a:xfrm>
          <a:off x="7593398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988E4-2B5B-4515-A063-DF42DE6FC332}">
      <dsp:nvSpPr>
        <dsp:cNvPr id="0" name=""/>
        <dsp:cNvSpPr/>
      </dsp:nvSpPr>
      <dsp:spPr>
        <a:xfrm>
          <a:off x="745354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C20CC-43B9-4058-8681-D0E35BF37224}">
      <dsp:nvSpPr>
        <dsp:cNvPr id="0" name=""/>
        <dsp:cNvSpPr/>
      </dsp:nvSpPr>
      <dsp:spPr>
        <a:xfrm>
          <a:off x="7313683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4F7ED-FF54-4858-B951-8B021E5ACED1}">
      <dsp:nvSpPr>
        <dsp:cNvPr id="0" name=""/>
        <dsp:cNvSpPr/>
      </dsp:nvSpPr>
      <dsp:spPr>
        <a:xfrm>
          <a:off x="7173826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6C871-C733-4874-AC31-0678CEADF744}">
      <dsp:nvSpPr>
        <dsp:cNvPr id="0" name=""/>
        <dsp:cNvSpPr/>
      </dsp:nvSpPr>
      <dsp:spPr>
        <a:xfrm>
          <a:off x="6951493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08B7F-8DBA-4043-92F4-1960E8EE4277}">
      <dsp:nvSpPr>
        <dsp:cNvPr id="0" name=""/>
        <dsp:cNvSpPr/>
      </dsp:nvSpPr>
      <dsp:spPr>
        <a:xfrm>
          <a:off x="7599013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2F045-CDB0-4C0B-9B42-143668F57144}">
      <dsp:nvSpPr>
        <dsp:cNvPr id="0" name=""/>
        <dsp:cNvSpPr/>
      </dsp:nvSpPr>
      <dsp:spPr>
        <a:xfrm>
          <a:off x="7599013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B9B9C-5503-40D1-B607-882A235DD3AC}">
      <dsp:nvSpPr>
        <dsp:cNvPr id="0" name=""/>
        <dsp:cNvSpPr/>
      </dsp:nvSpPr>
      <dsp:spPr>
        <a:xfrm>
          <a:off x="7672539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B064D-A1C7-42E0-9090-93E81F4671F0}">
      <dsp:nvSpPr>
        <dsp:cNvPr id="0" name=""/>
        <dsp:cNvSpPr/>
      </dsp:nvSpPr>
      <dsp:spPr>
        <a:xfrm>
          <a:off x="7677453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DAC51-7449-4138-AB8E-F0CA76C9CA51}">
      <dsp:nvSpPr>
        <dsp:cNvPr id="0" name=""/>
        <dsp:cNvSpPr/>
      </dsp:nvSpPr>
      <dsp:spPr>
        <a:xfrm>
          <a:off x="6060758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PERFORMANCE MEASURES</a:t>
          </a:r>
          <a:endParaRPr lang="en-US" sz="500" kern="1200"/>
        </a:p>
      </dsp:txBody>
      <dsp:txXfrm>
        <a:off x="6182800" y="320143"/>
        <a:ext cx="589269" cy="58921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4090E-A156-495A-9C0E-FBBBF9895058}">
      <dsp:nvSpPr>
        <dsp:cNvPr id="0" name=""/>
        <dsp:cNvSpPr/>
      </dsp:nvSpPr>
      <dsp:spPr>
        <a:xfrm>
          <a:off x="167416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539DA-798B-4A7E-97AA-E217B34E98F7}">
      <dsp:nvSpPr>
        <dsp:cNvPr id="0" name=""/>
        <dsp:cNvSpPr/>
      </dsp:nvSpPr>
      <dsp:spPr>
        <a:xfrm>
          <a:off x="153430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AF159-0300-452C-A208-E6AA8CF4CB5A}">
      <dsp:nvSpPr>
        <dsp:cNvPr id="0" name=""/>
        <dsp:cNvSpPr/>
      </dsp:nvSpPr>
      <dsp:spPr>
        <a:xfrm>
          <a:off x="1394450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C32C1-3BBB-4819-96BC-C25FEA6B535F}">
      <dsp:nvSpPr>
        <dsp:cNvPr id="0" name=""/>
        <dsp:cNvSpPr/>
      </dsp:nvSpPr>
      <dsp:spPr>
        <a:xfrm>
          <a:off x="1254593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E40A2-3619-4323-96E5-3D0FD7A9B971}">
      <dsp:nvSpPr>
        <dsp:cNvPr id="0" name=""/>
        <dsp:cNvSpPr/>
      </dsp:nvSpPr>
      <dsp:spPr>
        <a:xfrm>
          <a:off x="111473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27641-7BB2-454C-837B-5655378C5D2E}">
      <dsp:nvSpPr>
        <dsp:cNvPr id="0" name=""/>
        <dsp:cNvSpPr/>
      </dsp:nvSpPr>
      <dsp:spPr>
        <a:xfrm>
          <a:off x="892403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C9F90-2198-42AF-A17C-2EA7E0240FE3}">
      <dsp:nvSpPr>
        <dsp:cNvPr id="0" name=""/>
        <dsp:cNvSpPr/>
      </dsp:nvSpPr>
      <dsp:spPr>
        <a:xfrm>
          <a:off x="1539923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7516C-A841-4D5E-A901-0BEF4C3A7C77}">
      <dsp:nvSpPr>
        <dsp:cNvPr id="0" name=""/>
        <dsp:cNvSpPr/>
      </dsp:nvSpPr>
      <dsp:spPr>
        <a:xfrm>
          <a:off x="1539923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05E39-D366-4A40-BA2D-3FC4173D2327}">
      <dsp:nvSpPr>
        <dsp:cNvPr id="0" name=""/>
        <dsp:cNvSpPr/>
      </dsp:nvSpPr>
      <dsp:spPr>
        <a:xfrm>
          <a:off x="1613449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0B691-FDFB-4944-867A-6920C69D6DFB}">
      <dsp:nvSpPr>
        <dsp:cNvPr id="0" name=""/>
        <dsp:cNvSpPr/>
      </dsp:nvSpPr>
      <dsp:spPr>
        <a:xfrm>
          <a:off x="1618362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C0135-0B48-4962-B2A3-8454F7DF557D}">
      <dsp:nvSpPr>
        <dsp:cNvPr id="0" name=""/>
        <dsp:cNvSpPr/>
      </dsp:nvSpPr>
      <dsp:spPr>
        <a:xfrm>
          <a:off x="1668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dirty="0" smtClean="0"/>
            <a:t>MACHINE LEARNING APPROACH</a:t>
          </a:r>
          <a:endParaRPr lang="en-US" sz="500" kern="1200" dirty="0"/>
        </a:p>
      </dsp:txBody>
      <dsp:txXfrm>
        <a:off x="123710" y="320143"/>
        <a:ext cx="589269" cy="589216"/>
      </dsp:txXfrm>
    </dsp:sp>
    <dsp:sp modelId="{901AA878-E36E-45F7-A9B4-87B50AE5B422}">
      <dsp:nvSpPr>
        <dsp:cNvPr id="0" name=""/>
        <dsp:cNvSpPr/>
      </dsp:nvSpPr>
      <dsp:spPr>
        <a:xfrm>
          <a:off x="369386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0A859-0E8C-4EE5-85BC-D2A536603A0C}">
      <dsp:nvSpPr>
        <dsp:cNvPr id="0" name=""/>
        <dsp:cNvSpPr/>
      </dsp:nvSpPr>
      <dsp:spPr>
        <a:xfrm>
          <a:off x="3554004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A42EC-93B4-4695-A055-E7FFC1EDFCCC}">
      <dsp:nvSpPr>
        <dsp:cNvPr id="0" name=""/>
        <dsp:cNvSpPr/>
      </dsp:nvSpPr>
      <dsp:spPr>
        <a:xfrm>
          <a:off x="341414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119B0-DFC6-43DC-BA0F-EE91D730664A}">
      <dsp:nvSpPr>
        <dsp:cNvPr id="0" name=""/>
        <dsp:cNvSpPr/>
      </dsp:nvSpPr>
      <dsp:spPr>
        <a:xfrm>
          <a:off x="3274290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99CCE-46F0-4600-914E-DDBB6D19376D}">
      <dsp:nvSpPr>
        <dsp:cNvPr id="0" name=""/>
        <dsp:cNvSpPr/>
      </dsp:nvSpPr>
      <dsp:spPr>
        <a:xfrm>
          <a:off x="3134432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DD639-0523-4059-AC96-9BC1404A1547}">
      <dsp:nvSpPr>
        <dsp:cNvPr id="0" name=""/>
        <dsp:cNvSpPr/>
      </dsp:nvSpPr>
      <dsp:spPr>
        <a:xfrm>
          <a:off x="2912099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B3B3D-F944-423E-91DF-8F5E7B40FEC3}">
      <dsp:nvSpPr>
        <dsp:cNvPr id="0" name=""/>
        <dsp:cNvSpPr/>
      </dsp:nvSpPr>
      <dsp:spPr>
        <a:xfrm>
          <a:off x="3559620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ECFE5-1067-4C12-ADDB-101EE677CAFC}">
      <dsp:nvSpPr>
        <dsp:cNvPr id="0" name=""/>
        <dsp:cNvSpPr/>
      </dsp:nvSpPr>
      <dsp:spPr>
        <a:xfrm>
          <a:off x="3559620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ED09C-F0B3-4362-AD01-BEC2A1D9B257}">
      <dsp:nvSpPr>
        <dsp:cNvPr id="0" name=""/>
        <dsp:cNvSpPr/>
      </dsp:nvSpPr>
      <dsp:spPr>
        <a:xfrm>
          <a:off x="3633146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92286-0FCB-440A-842A-35F82A240912}">
      <dsp:nvSpPr>
        <dsp:cNvPr id="0" name=""/>
        <dsp:cNvSpPr/>
      </dsp:nvSpPr>
      <dsp:spPr>
        <a:xfrm>
          <a:off x="3638059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A2591-839D-4495-A25A-903CF1B3C739}">
      <dsp:nvSpPr>
        <dsp:cNvPr id="0" name=""/>
        <dsp:cNvSpPr/>
      </dsp:nvSpPr>
      <dsp:spPr>
        <a:xfrm>
          <a:off x="2021365" y="198113"/>
          <a:ext cx="833353" cy="833276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36000"/>
                <a:satMod val="120000"/>
              </a:schemeClr>
              <a:schemeClr val="dk1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dk1"/>
          </a:solidFill>
          <a:prstDash val="solid"/>
        </a:ln>
        <a:effectLst>
          <a:softEdge rad="12700"/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DATA SOURCES</a:t>
          </a:r>
          <a:endParaRPr lang="en-US" sz="500" kern="1200"/>
        </a:p>
      </dsp:txBody>
      <dsp:txXfrm>
        <a:off x="2143407" y="320143"/>
        <a:ext cx="589269" cy="589216"/>
      </dsp:txXfrm>
    </dsp:sp>
    <dsp:sp modelId="{643F303B-88BC-4A66-A644-03C5B6608C8D}">
      <dsp:nvSpPr>
        <dsp:cNvPr id="0" name=""/>
        <dsp:cNvSpPr/>
      </dsp:nvSpPr>
      <dsp:spPr>
        <a:xfrm>
          <a:off x="5713558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D99CD-D47D-4E15-A480-D6E8119074AD}">
      <dsp:nvSpPr>
        <dsp:cNvPr id="0" name=""/>
        <dsp:cNvSpPr/>
      </dsp:nvSpPr>
      <dsp:spPr>
        <a:xfrm>
          <a:off x="557370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94B37-A243-4F69-B8CE-5000C9C2AC44}">
      <dsp:nvSpPr>
        <dsp:cNvPr id="0" name=""/>
        <dsp:cNvSpPr/>
      </dsp:nvSpPr>
      <dsp:spPr>
        <a:xfrm>
          <a:off x="5433844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FF715-C124-4E8F-A92C-C436BB76F086}">
      <dsp:nvSpPr>
        <dsp:cNvPr id="0" name=""/>
        <dsp:cNvSpPr/>
      </dsp:nvSpPr>
      <dsp:spPr>
        <a:xfrm>
          <a:off x="529398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6A2D8-A335-4A13-B9EB-9BE3402A7CDA}">
      <dsp:nvSpPr>
        <dsp:cNvPr id="0" name=""/>
        <dsp:cNvSpPr/>
      </dsp:nvSpPr>
      <dsp:spPr>
        <a:xfrm>
          <a:off x="5154129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DC989-E32D-47D2-8CB4-851F11351D2F}">
      <dsp:nvSpPr>
        <dsp:cNvPr id="0" name=""/>
        <dsp:cNvSpPr/>
      </dsp:nvSpPr>
      <dsp:spPr>
        <a:xfrm>
          <a:off x="4931796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DDF56-2E88-4D5B-9A80-017A895C3E21}">
      <dsp:nvSpPr>
        <dsp:cNvPr id="0" name=""/>
        <dsp:cNvSpPr/>
      </dsp:nvSpPr>
      <dsp:spPr>
        <a:xfrm>
          <a:off x="5579316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BA7A1-5188-40AA-896F-9A2D1308AB11}">
      <dsp:nvSpPr>
        <dsp:cNvPr id="0" name=""/>
        <dsp:cNvSpPr/>
      </dsp:nvSpPr>
      <dsp:spPr>
        <a:xfrm>
          <a:off x="5579316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2CF30-9723-46EC-8004-51312B8195C8}">
      <dsp:nvSpPr>
        <dsp:cNvPr id="0" name=""/>
        <dsp:cNvSpPr/>
      </dsp:nvSpPr>
      <dsp:spPr>
        <a:xfrm>
          <a:off x="5652842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62B40-7018-4F72-BFF0-8207F295D9D4}">
      <dsp:nvSpPr>
        <dsp:cNvPr id="0" name=""/>
        <dsp:cNvSpPr/>
      </dsp:nvSpPr>
      <dsp:spPr>
        <a:xfrm>
          <a:off x="5657756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04EBB-912C-4466-BA8A-D10343E7EAD5}">
      <dsp:nvSpPr>
        <dsp:cNvPr id="0" name=""/>
        <dsp:cNvSpPr/>
      </dsp:nvSpPr>
      <dsp:spPr>
        <a:xfrm>
          <a:off x="4041062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COLLABORATION PROBABILITY USING ML</a:t>
          </a:r>
          <a:endParaRPr lang="en-US" sz="500" kern="1200"/>
        </a:p>
      </dsp:txBody>
      <dsp:txXfrm>
        <a:off x="4163104" y="320143"/>
        <a:ext cx="589269" cy="589216"/>
      </dsp:txXfrm>
    </dsp:sp>
    <dsp:sp modelId="{49D15EF7-E053-4329-9DDF-0D45F42AABB6}">
      <dsp:nvSpPr>
        <dsp:cNvPr id="0" name=""/>
        <dsp:cNvSpPr/>
      </dsp:nvSpPr>
      <dsp:spPr>
        <a:xfrm>
          <a:off x="773325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F461A-5886-4649-A3CC-67B276DB1563}">
      <dsp:nvSpPr>
        <dsp:cNvPr id="0" name=""/>
        <dsp:cNvSpPr/>
      </dsp:nvSpPr>
      <dsp:spPr>
        <a:xfrm>
          <a:off x="7593398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988E4-2B5B-4515-A063-DF42DE6FC332}">
      <dsp:nvSpPr>
        <dsp:cNvPr id="0" name=""/>
        <dsp:cNvSpPr/>
      </dsp:nvSpPr>
      <dsp:spPr>
        <a:xfrm>
          <a:off x="745354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C20CC-43B9-4058-8681-D0E35BF37224}">
      <dsp:nvSpPr>
        <dsp:cNvPr id="0" name=""/>
        <dsp:cNvSpPr/>
      </dsp:nvSpPr>
      <dsp:spPr>
        <a:xfrm>
          <a:off x="7313683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4F7ED-FF54-4858-B951-8B021E5ACED1}">
      <dsp:nvSpPr>
        <dsp:cNvPr id="0" name=""/>
        <dsp:cNvSpPr/>
      </dsp:nvSpPr>
      <dsp:spPr>
        <a:xfrm>
          <a:off x="7173826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6C871-C733-4874-AC31-0678CEADF744}">
      <dsp:nvSpPr>
        <dsp:cNvPr id="0" name=""/>
        <dsp:cNvSpPr/>
      </dsp:nvSpPr>
      <dsp:spPr>
        <a:xfrm>
          <a:off x="6951493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08B7F-8DBA-4043-92F4-1960E8EE4277}">
      <dsp:nvSpPr>
        <dsp:cNvPr id="0" name=""/>
        <dsp:cNvSpPr/>
      </dsp:nvSpPr>
      <dsp:spPr>
        <a:xfrm>
          <a:off x="7599013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2F045-CDB0-4C0B-9B42-143668F57144}">
      <dsp:nvSpPr>
        <dsp:cNvPr id="0" name=""/>
        <dsp:cNvSpPr/>
      </dsp:nvSpPr>
      <dsp:spPr>
        <a:xfrm>
          <a:off x="7599013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B9B9C-5503-40D1-B607-882A235DD3AC}">
      <dsp:nvSpPr>
        <dsp:cNvPr id="0" name=""/>
        <dsp:cNvSpPr/>
      </dsp:nvSpPr>
      <dsp:spPr>
        <a:xfrm>
          <a:off x="7672539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B064D-A1C7-42E0-9090-93E81F4671F0}">
      <dsp:nvSpPr>
        <dsp:cNvPr id="0" name=""/>
        <dsp:cNvSpPr/>
      </dsp:nvSpPr>
      <dsp:spPr>
        <a:xfrm>
          <a:off x="7677453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DAC51-7449-4138-AB8E-F0CA76C9CA51}">
      <dsp:nvSpPr>
        <dsp:cNvPr id="0" name=""/>
        <dsp:cNvSpPr/>
      </dsp:nvSpPr>
      <dsp:spPr>
        <a:xfrm>
          <a:off x="6060758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PERFORMANCE MEASURES</a:t>
          </a:r>
          <a:endParaRPr lang="en-US" sz="500" kern="1200"/>
        </a:p>
      </dsp:txBody>
      <dsp:txXfrm>
        <a:off x="6182800" y="320143"/>
        <a:ext cx="589269" cy="58921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9AD3F-64DF-1547-8CFA-F16A16B306F2}">
      <dsp:nvSpPr>
        <dsp:cNvPr id="0" name=""/>
        <dsp:cNvSpPr/>
      </dsp:nvSpPr>
      <dsp:spPr>
        <a:xfrm rot="5400000">
          <a:off x="5349854" y="-2215045"/>
          <a:ext cx="771167" cy="53980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2.3 Million Publications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Related to lots of research areas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1.2 GB</a:t>
          </a:r>
          <a:endParaRPr lang="en-US" sz="1800" kern="1200" dirty="0"/>
        </a:p>
      </dsp:txBody>
      <dsp:txXfrm rot="-5400000">
        <a:off x="3036409" y="136045"/>
        <a:ext cx="5360414" cy="695877"/>
      </dsp:txXfrm>
    </dsp:sp>
    <dsp:sp modelId="{273D881A-AEDF-2D48-AE39-7AB824DCF0BD}">
      <dsp:nvSpPr>
        <dsp:cNvPr id="0" name=""/>
        <dsp:cNvSpPr/>
      </dsp:nvSpPr>
      <dsp:spPr>
        <a:xfrm>
          <a:off x="0" y="2004"/>
          <a:ext cx="3036408" cy="96395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			      COMPLETE DATASET</a:t>
          </a:r>
          <a:endParaRPr lang="en-US" sz="2000" kern="1200" dirty="0"/>
        </a:p>
      </dsp:txBody>
      <dsp:txXfrm>
        <a:off x="47057" y="49061"/>
        <a:ext cx="2942294" cy="869845"/>
      </dsp:txXfrm>
    </dsp:sp>
    <dsp:sp modelId="{4EF70A06-2C03-784D-9597-E6C29B7E5135}">
      <dsp:nvSpPr>
        <dsp:cNvPr id="0" name=""/>
        <dsp:cNvSpPr/>
      </dsp:nvSpPr>
      <dsp:spPr>
        <a:xfrm rot="5400000">
          <a:off x="5349854" y="-1202888"/>
          <a:ext cx="771167" cy="53980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Related to Distributed systems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1900 publications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1082 distinct authors</a:t>
          </a:r>
          <a:endParaRPr lang="en-US" sz="1800" kern="1200" dirty="0"/>
        </a:p>
      </dsp:txBody>
      <dsp:txXfrm rot="-5400000">
        <a:off x="3036409" y="1148202"/>
        <a:ext cx="5360414" cy="695877"/>
      </dsp:txXfrm>
    </dsp:sp>
    <dsp:sp modelId="{17B7B1F2-4AAD-8B44-AEC1-B4D9BD86745F}">
      <dsp:nvSpPr>
        <dsp:cNvPr id="0" name=""/>
        <dsp:cNvSpPr/>
      </dsp:nvSpPr>
      <dsp:spPr>
        <a:xfrm>
          <a:off x="0" y="1014161"/>
          <a:ext cx="3036408" cy="96395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RELEVANT DATASET</a:t>
          </a:r>
          <a:endParaRPr lang="en-US" sz="2000" kern="1200" dirty="0"/>
        </a:p>
      </dsp:txBody>
      <dsp:txXfrm>
        <a:off x="47057" y="1061218"/>
        <a:ext cx="2942294" cy="869845"/>
      </dsp:txXfrm>
    </dsp:sp>
    <dsp:sp modelId="{3DA442B2-99D4-DA49-A2DA-12B8D0312F1F}">
      <dsp:nvSpPr>
        <dsp:cNvPr id="0" name=""/>
        <dsp:cNvSpPr/>
      </dsp:nvSpPr>
      <dsp:spPr>
        <a:xfrm rot="5400000">
          <a:off x="5349854" y="-190730"/>
          <a:ext cx="771167" cy="53980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Parse relevant dataset XML using JAXB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Create CSV representation using parsed data</a:t>
          </a:r>
          <a:endParaRPr lang="en-US" sz="1800" kern="1200" dirty="0"/>
        </a:p>
      </dsp:txBody>
      <dsp:txXfrm rot="-5400000">
        <a:off x="3036409" y="2160360"/>
        <a:ext cx="5360414" cy="695877"/>
      </dsp:txXfrm>
    </dsp:sp>
    <dsp:sp modelId="{84C5D583-2972-8041-AE49-E1DFAAE01A20}">
      <dsp:nvSpPr>
        <dsp:cNvPr id="0" name=""/>
        <dsp:cNvSpPr/>
      </dsp:nvSpPr>
      <dsp:spPr>
        <a:xfrm>
          <a:off x="0" y="2026319"/>
          <a:ext cx="3036408" cy="96395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CSV REPRESENTATION</a:t>
          </a:r>
          <a:endParaRPr lang="en-US" sz="2000" kern="1200" dirty="0"/>
        </a:p>
      </dsp:txBody>
      <dsp:txXfrm>
        <a:off x="47057" y="2073376"/>
        <a:ext cx="2942294" cy="869845"/>
      </dsp:txXfrm>
    </dsp:sp>
    <dsp:sp modelId="{F83C110B-94B7-E043-8F1A-B5AE7EC9683C}">
      <dsp:nvSpPr>
        <dsp:cNvPr id="0" name=""/>
        <dsp:cNvSpPr/>
      </dsp:nvSpPr>
      <dsp:spPr>
        <a:xfrm rot="5400000">
          <a:off x="5349854" y="821427"/>
          <a:ext cx="771167" cy="53980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Create Relational database schema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Import CSV file into MySQL using MySQL workbench</a:t>
          </a:r>
          <a:endParaRPr lang="en-US" sz="1800" kern="1200" dirty="0"/>
        </a:p>
      </dsp:txBody>
      <dsp:txXfrm rot="-5400000">
        <a:off x="3036409" y="3172518"/>
        <a:ext cx="5360414" cy="695877"/>
      </dsp:txXfrm>
    </dsp:sp>
    <dsp:sp modelId="{777A621D-5D47-4B4B-AC72-8B53BD90D1D6}">
      <dsp:nvSpPr>
        <dsp:cNvPr id="0" name=""/>
        <dsp:cNvSpPr/>
      </dsp:nvSpPr>
      <dsp:spPr>
        <a:xfrm>
          <a:off x="0" y="3038477"/>
          <a:ext cx="3036408" cy="963959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MySQL DATABASE REPRESENTATION</a:t>
          </a:r>
          <a:endParaRPr lang="en-US" sz="2000" kern="1200" dirty="0"/>
        </a:p>
      </dsp:txBody>
      <dsp:txXfrm>
        <a:off x="47057" y="3085534"/>
        <a:ext cx="2942294" cy="86984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4090E-A156-495A-9C0E-FBBBF9895058}">
      <dsp:nvSpPr>
        <dsp:cNvPr id="0" name=""/>
        <dsp:cNvSpPr/>
      </dsp:nvSpPr>
      <dsp:spPr>
        <a:xfrm>
          <a:off x="167416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539DA-798B-4A7E-97AA-E217B34E98F7}">
      <dsp:nvSpPr>
        <dsp:cNvPr id="0" name=""/>
        <dsp:cNvSpPr/>
      </dsp:nvSpPr>
      <dsp:spPr>
        <a:xfrm>
          <a:off x="153430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AF159-0300-452C-A208-E6AA8CF4CB5A}">
      <dsp:nvSpPr>
        <dsp:cNvPr id="0" name=""/>
        <dsp:cNvSpPr/>
      </dsp:nvSpPr>
      <dsp:spPr>
        <a:xfrm>
          <a:off x="1394450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C32C1-3BBB-4819-96BC-C25FEA6B535F}">
      <dsp:nvSpPr>
        <dsp:cNvPr id="0" name=""/>
        <dsp:cNvSpPr/>
      </dsp:nvSpPr>
      <dsp:spPr>
        <a:xfrm>
          <a:off x="1254593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E40A2-3619-4323-96E5-3D0FD7A9B971}">
      <dsp:nvSpPr>
        <dsp:cNvPr id="0" name=""/>
        <dsp:cNvSpPr/>
      </dsp:nvSpPr>
      <dsp:spPr>
        <a:xfrm>
          <a:off x="111473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27641-7BB2-454C-837B-5655378C5D2E}">
      <dsp:nvSpPr>
        <dsp:cNvPr id="0" name=""/>
        <dsp:cNvSpPr/>
      </dsp:nvSpPr>
      <dsp:spPr>
        <a:xfrm>
          <a:off x="892403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C9F90-2198-42AF-A17C-2EA7E0240FE3}">
      <dsp:nvSpPr>
        <dsp:cNvPr id="0" name=""/>
        <dsp:cNvSpPr/>
      </dsp:nvSpPr>
      <dsp:spPr>
        <a:xfrm>
          <a:off x="1539923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7516C-A841-4D5E-A901-0BEF4C3A7C77}">
      <dsp:nvSpPr>
        <dsp:cNvPr id="0" name=""/>
        <dsp:cNvSpPr/>
      </dsp:nvSpPr>
      <dsp:spPr>
        <a:xfrm>
          <a:off x="1539923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05E39-D366-4A40-BA2D-3FC4173D2327}">
      <dsp:nvSpPr>
        <dsp:cNvPr id="0" name=""/>
        <dsp:cNvSpPr/>
      </dsp:nvSpPr>
      <dsp:spPr>
        <a:xfrm>
          <a:off x="1613449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0B691-FDFB-4944-867A-6920C69D6DFB}">
      <dsp:nvSpPr>
        <dsp:cNvPr id="0" name=""/>
        <dsp:cNvSpPr/>
      </dsp:nvSpPr>
      <dsp:spPr>
        <a:xfrm>
          <a:off x="1618362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C0135-0B48-4962-B2A3-8454F7DF557D}">
      <dsp:nvSpPr>
        <dsp:cNvPr id="0" name=""/>
        <dsp:cNvSpPr/>
      </dsp:nvSpPr>
      <dsp:spPr>
        <a:xfrm>
          <a:off x="1668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dirty="0" smtClean="0"/>
            <a:t>MACHINE LEARNING APPROACH</a:t>
          </a:r>
          <a:endParaRPr lang="en-US" sz="500" kern="1200" dirty="0"/>
        </a:p>
      </dsp:txBody>
      <dsp:txXfrm>
        <a:off x="123710" y="320143"/>
        <a:ext cx="589269" cy="589216"/>
      </dsp:txXfrm>
    </dsp:sp>
    <dsp:sp modelId="{901AA878-E36E-45F7-A9B4-87B50AE5B422}">
      <dsp:nvSpPr>
        <dsp:cNvPr id="0" name=""/>
        <dsp:cNvSpPr/>
      </dsp:nvSpPr>
      <dsp:spPr>
        <a:xfrm>
          <a:off x="369386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0A859-0E8C-4EE5-85BC-D2A536603A0C}">
      <dsp:nvSpPr>
        <dsp:cNvPr id="0" name=""/>
        <dsp:cNvSpPr/>
      </dsp:nvSpPr>
      <dsp:spPr>
        <a:xfrm>
          <a:off x="3554004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A42EC-93B4-4695-A055-E7FFC1EDFCCC}">
      <dsp:nvSpPr>
        <dsp:cNvPr id="0" name=""/>
        <dsp:cNvSpPr/>
      </dsp:nvSpPr>
      <dsp:spPr>
        <a:xfrm>
          <a:off x="341414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119B0-DFC6-43DC-BA0F-EE91D730664A}">
      <dsp:nvSpPr>
        <dsp:cNvPr id="0" name=""/>
        <dsp:cNvSpPr/>
      </dsp:nvSpPr>
      <dsp:spPr>
        <a:xfrm>
          <a:off x="3274290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99CCE-46F0-4600-914E-DDBB6D19376D}">
      <dsp:nvSpPr>
        <dsp:cNvPr id="0" name=""/>
        <dsp:cNvSpPr/>
      </dsp:nvSpPr>
      <dsp:spPr>
        <a:xfrm>
          <a:off x="3134432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DD639-0523-4059-AC96-9BC1404A1547}">
      <dsp:nvSpPr>
        <dsp:cNvPr id="0" name=""/>
        <dsp:cNvSpPr/>
      </dsp:nvSpPr>
      <dsp:spPr>
        <a:xfrm>
          <a:off x="2912099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B3B3D-F944-423E-91DF-8F5E7B40FEC3}">
      <dsp:nvSpPr>
        <dsp:cNvPr id="0" name=""/>
        <dsp:cNvSpPr/>
      </dsp:nvSpPr>
      <dsp:spPr>
        <a:xfrm>
          <a:off x="3559620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ECFE5-1067-4C12-ADDB-101EE677CAFC}">
      <dsp:nvSpPr>
        <dsp:cNvPr id="0" name=""/>
        <dsp:cNvSpPr/>
      </dsp:nvSpPr>
      <dsp:spPr>
        <a:xfrm>
          <a:off x="3559620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ED09C-F0B3-4362-AD01-BEC2A1D9B257}">
      <dsp:nvSpPr>
        <dsp:cNvPr id="0" name=""/>
        <dsp:cNvSpPr/>
      </dsp:nvSpPr>
      <dsp:spPr>
        <a:xfrm>
          <a:off x="3633146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92286-0FCB-440A-842A-35F82A240912}">
      <dsp:nvSpPr>
        <dsp:cNvPr id="0" name=""/>
        <dsp:cNvSpPr/>
      </dsp:nvSpPr>
      <dsp:spPr>
        <a:xfrm>
          <a:off x="3638059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A2591-839D-4495-A25A-903CF1B3C739}">
      <dsp:nvSpPr>
        <dsp:cNvPr id="0" name=""/>
        <dsp:cNvSpPr/>
      </dsp:nvSpPr>
      <dsp:spPr>
        <a:xfrm>
          <a:off x="2021365" y="198113"/>
          <a:ext cx="833353" cy="83327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DATA SOURCES</a:t>
          </a:r>
          <a:endParaRPr lang="en-US" sz="500" kern="1200"/>
        </a:p>
      </dsp:txBody>
      <dsp:txXfrm>
        <a:off x="2143407" y="320143"/>
        <a:ext cx="589269" cy="589216"/>
      </dsp:txXfrm>
    </dsp:sp>
    <dsp:sp modelId="{643F303B-88BC-4A66-A644-03C5B6608C8D}">
      <dsp:nvSpPr>
        <dsp:cNvPr id="0" name=""/>
        <dsp:cNvSpPr/>
      </dsp:nvSpPr>
      <dsp:spPr>
        <a:xfrm>
          <a:off x="5713558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D99CD-D47D-4E15-A480-D6E8119074AD}">
      <dsp:nvSpPr>
        <dsp:cNvPr id="0" name=""/>
        <dsp:cNvSpPr/>
      </dsp:nvSpPr>
      <dsp:spPr>
        <a:xfrm>
          <a:off x="557370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94B37-A243-4F69-B8CE-5000C9C2AC44}">
      <dsp:nvSpPr>
        <dsp:cNvPr id="0" name=""/>
        <dsp:cNvSpPr/>
      </dsp:nvSpPr>
      <dsp:spPr>
        <a:xfrm>
          <a:off x="5433844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FF715-C124-4E8F-A92C-C436BB76F086}">
      <dsp:nvSpPr>
        <dsp:cNvPr id="0" name=""/>
        <dsp:cNvSpPr/>
      </dsp:nvSpPr>
      <dsp:spPr>
        <a:xfrm>
          <a:off x="529398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6A2D8-A335-4A13-B9EB-9BE3402A7CDA}">
      <dsp:nvSpPr>
        <dsp:cNvPr id="0" name=""/>
        <dsp:cNvSpPr/>
      </dsp:nvSpPr>
      <dsp:spPr>
        <a:xfrm>
          <a:off x="5154129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DC989-E32D-47D2-8CB4-851F11351D2F}">
      <dsp:nvSpPr>
        <dsp:cNvPr id="0" name=""/>
        <dsp:cNvSpPr/>
      </dsp:nvSpPr>
      <dsp:spPr>
        <a:xfrm>
          <a:off x="4931796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DDF56-2E88-4D5B-9A80-017A895C3E21}">
      <dsp:nvSpPr>
        <dsp:cNvPr id="0" name=""/>
        <dsp:cNvSpPr/>
      </dsp:nvSpPr>
      <dsp:spPr>
        <a:xfrm>
          <a:off x="5579316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BA7A1-5188-40AA-896F-9A2D1308AB11}">
      <dsp:nvSpPr>
        <dsp:cNvPr id="0" name=""/>
        <dsp:cNvSpPr/>
      </dsp:nvSpPr>
      <dsp:spPr>
        <a:xfrm>
          <a:off x="5579316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2CF30-9723-46EC-8004-51312B8195C8}">
      <dsp:nvSpPr>
        <dsp:cNvPr id="0" name=""/>
        <dsp:cNvSpPr/>
      </dsp:nvSpPr>
      <dsp:spPr>
        <a:xfrm>
          <a:off x="5652842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62B40-7018-4F72-BFF0-8207F295D9D4}">
      <dsp:nvSpPr>
        <dsp:cNvPr id="0" name=""/>
        <dsp:cNvSpPr/>
      </dsp:nvSpPr>
      <dsp:spPr>
        <a:xfrm>
          <a:off x="5657756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04EBB-912C-4466-BA8A-D10343E7EAD5}">
      <dsp:nvSpPr>
        <dsp:cNvPr id="0" name=""/>
        <dsp:cNvSpPr/>
      </dsp:nvSpPr>
      <dsp:spPr>
        <a:xfrm>
          <a:off x="4041062" y="198113"/>
          <a:ext cx="833353" cy="833276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36000"/>
                <a:satMod val="120000"/>
              </a:schemeClr>
              <a:schemeClr val="dk1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dk1"/>
          </a:solidFill>
          <a:prstDash val="solid"/>
        </a:ln>
        <a:effectLst>
          <a:softEdge rad="12700"/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COLLABORATION PROBABILITY USING ML</a:t>
          </a:r>
          <a:endParaRPr lang="en-US" sz="500" kern="1200"/>
        </a:p>
      </dsp:txBody>
      <dsp:txXfrm>
        <a:off x="4163104" y="320143"/>
        <a:ext cx="589269" cy="589216"/>
      </dsp:txXfrm>
    </dsp:sp>
    <dsp:sp modelId="{49D15EF7-E053-4329-9DDF-0D45F42AABB6}">
      <dsp:nvSpPr>
        <dsp:cNvPr id="0" name=""/>
        <dsp:cNvSpPr/>
      </dsp:nvSpPr>
      <dsp:spPr>
        <a:xfrm>
          <a:off x="773325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F461A-5886-4649-A3CC-67B276DB1563}">
      <dsp:nvSpPr>
        <dsp:cNvPr id="0" name=""/>
        <dsp:cNvSpPr/>
      </dsp:nvSpPr>
      <dsp:spPr>
        <a:xfrm>
          <a:off x="7593398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988E4-2B5B-4515-A063-DF42DE6FC332}">
      <dsp:nvSpPr>
        <dsp:cNvPr id="0" name=""/>
        <dsp:cNvSpPr/>
      </dsp:nvSpPr>
      <dsp:spPr>
        <a:xfrm>
          <a:off x="745354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C20CC-43B9-4058-8681-D0E35BF37224}">
      <dsp:nvSpPr>
        <dsp:cNvPr id="0" name=""/>
        <dsp:cNvSpPr/>
      </dsp:nvSpPr>
      <dsp:spPr>
        <a:xfrm>
          <a:off x="7313683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4F7ED-FF54-4858-B951-8B021E5ACED1}">
      <dsp:nvSpPr>
        <dsp:cNvPr id="0" name=""/>
        <dsp:cNvSpPr/>
      </dsp:nvSpPr>
      <dsp:spPr>
        <a:xfrm>
          <a:off x="7173826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6C871-C733-4874-AC31-0678CEADF744}">
      <dsp:nvSpPr>
        <dsp:cNvPr id="0" name=""/>
        <dsp:cNvSpPr/>
      </dsp:nvSpPr>
      <dsp:spPr>
        <a:xfrm>
          <a:off x="6951493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08B7F-8DBA-4043-92F4-1960E8EE4277}">
      <dsp:nvSpPr>
        <dsp:cNvPr id="0" name=""/>
        <dsp:cNvSpPr/>
      </dsp:nvSpPr>
      <dsp:spPr>
        <a:xfrm>
          <a:off x="7599013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2F045-CDB0-4C0B-9B42-143668F57144}">
      <dsp:nvSpPr>
        <dsp:cNvPr id="0" name=""/>
        <dsp:cNvSpPr/>
      </dsp:nvSpPr>
      <dsp:spPr>
        <a:xfrm>
          <a:off x="7599013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B9B9C-5503-40D1-B607-882A235DD3AC}">
      <dsp:nvSpPr>
        <dsp:cNvPr id="0" name=""/>
        <dsp:cNvSpPr/>
      </dsp:nvSpPr>
      <dsp:spPr>
        <a:xfrm>
          <a:off x="7672539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B064D-A1C7-42E0-9090-93E81F4671F0}">
      <dsp:nvSpPr>
        <dsp:cNvPr id="0" name=""/>
        <dsp:cNvSpPr/>
      </dsp:nvSpPr>
      <dsp:spPr>
        <a:xfrm>
          <a:off x="7677453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DAC51-7449-4138-AB8E-F0CA76C9CA51}">
      <dsp:nvSpPr>
        <dsp:cNvPr id="0" name=""/>
        <dsp:cNvSpPr/>
      </dsp:nvSpPr>
      <dsp:spPr>
        <a:xfrm>
          <a:off x="6060758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PERFORMANCE MEASURES</a:t>
          </a:r>
          <a:endParaRPr lang="en-US" sz="500" kern="1200"/>
        </a:p>
      </dsp:txBody>
      <dsp:txXfrm>
        <a:off x="6182800" y="320143"/>
        <a:ext cx="589269" cy="58921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4090E-A156-495A-9C0E-FBBBF9895058}">
      <dsp:nvSpPr>
        <dsp:cNvPr id="0" name=""/>
        <dsp:cNvSpPr/>
      </dsp:nvSpPr>
      <dsp:spPr>
        <a:xfrm>
          <a:off x="167416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539DA-798B-4A7E-97AA-E217B34E98F7}">
      <dsp:nvSpPr>
        <dsp:cNvPr id="0" name=""/>
        <dsp:cNvSpPr/>
      </dsp:nvSpPr>
      <dsp:spPr>
        <a:xfrm>
          <a:off x="153430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AF159-0300-452C-A208-E6AA8CF4CB5A}">
      <dsp:nvSpPr>
        <dsp:cNvPr id="0" name=""/>
        <dsp:cNvSpPr/>
      </dsp:nvSpPr>
      <dsp:spPr>
        <a:xfrm>
          <a:off x="1394450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C32C1-3BBB-4819-96BC-C25FEA6B535F}">
      <dsp:nvSpPr>
        <dsp:cNvPr id="0" name=""/>
        <dsp:cNvSpPr/>
      </dsp:nvSpPr>
      <dsp:spPr>
        <a:xfrm>
          <a:off x="1254593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E40A2-3619-4323-96E5-3D0FD7A9B971}">
      <dsp:nvSpPr>
        <dsp:cNvPr id="0" name=""/>
        <dsp:cNvSpPr/>
      </dsp:nvSpPr>
      <dsp:spPr>
        <a:xfrm>
          <a:off x="111473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27641-7BB2-454C-837B-5655378C5D2E}">
      <dsp:nvSpPr>
        <dsp:cNvPr id="0" name=""/>
        <dsp:cNvSpPr/>
      </dsp:nvSpPr>
      <dsp:spPr>
        <a:xfrm>
          <a:off x="892403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C9F90-2198-42AF-A17C-2EA7E0240FE3}">
      <dsp:nvSpPr>
        <dsp:cNvPr id="0" name=""/>
        <dsp:cNvSpPr/>
      </dsp:nvSpPr>
      <dsp:spPr>
        <a:xfrm>
          <a:off x="1539923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7516C-A841-4D5E-A901-0BEF4C3A7C77}">
      <dsp:nvSpPr>
        <dsp:cNvPr id="0" name=""/>
        <dsp:cNvSpPr/>
      </dsp:nvSpPr>
      <dsp:spPr>
        <a:xfrm>
          <a:off x="1539923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05E39-D366-4A40-BA2D-3FC4173D2327}">
      <dsp:nvSpPr>
        <dsp:cNvPr id="0" name=""/>
        <dsp:cNvSpPr/>
      </dsp:nvSpPr>
      <dsp:spPr>
        <a:xfrm>
          <a:off x="1613449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0B691-FDFB-4944-867A-6920C69D6DFB}">
      <dsp:nvSpPr>
        <dsp:cNvPr id="0" name=""/>
        <dsp:cNvSpPr/>
      </dsp:nvSpPr>
      <dsp:spPr>
        <a:xfrm>
          <a:off x="1618362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C0135-0B48-4962-B2A3-8454F7DF557D}">
      <dsp:nvSpPr>
        <dsp:cNvPr id="0" name=""/>
        <dsp:cNvSpPr/>
      </dsp:nvSpPr>
      <dsp:spPr>
        <a:xfrm>
          <a:off x="1668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dirty="0" smtClean="0"/>
            <a:t>MACHINE LEARNING APPROACH</a:t>
          </a:r>
          <a:endParaRPr lang="en-US" sz="500" kern="1200" dirty="0"/>
        </a:p>
      </dsp:txBody>
      <dsp:txXfrm>
        <a:off x="123710" y="320143"/>
        <a:ext cx="589269" cy="589216"/>
      </dsp:txXfrm>
    </dsp:sp>
    <dsp:sp modelId="{901AA878-E36E-45F7-A9B4-87B50AE5B422}">
      <dsp:nvSpPr>
        <dsp:cNvPr id="0" name=""/>
        <dsp:cNvSpPr/>
      </dsp:nvSpPr>
      <dsp:spPr>
        <a:xfrm>
          <a:off x="369386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0A859-0E8C-4EE5-85BC-D2A536603A0C}">
      <dsp:nvSpPr>
        <dsp:cNvPr id="0" name=""/>
        <dsp:cNvSpPr/>
      </dsp:nvSpPr>
      <dsp:spPr>
        <a:xfrm>
          <a:off x="3554004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A42EC-93B4-4695-A055-E7FFC1EDFCCC}">
      <dsp:nvSpPr>
        <dsp:cNvPr id="0" name=""/>
        <dsp:cNvSpPr/>
      </dsp:nvSpPr>
      <dsp:spPr>
        <a:xfrm>
          <a:off x="341414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119B0-DFC6-43DC-BA0F-EE91D730664A}">
      <dsp:nvSpPr>
        <dsp:cNvPr id="0" name=""/>
        <dsp:cNvSpPr/>
      </dsp:nvSpPr>
      <dsp:spPr>
        <a:xfrm>
          <a:off x="3274290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99CCE-46F0-4600-914E-DDBB6D19376D}">
      <dsp:nvSpPr>
        <dsp:cNvPr id="0" name=""/>
        <dsp:cNvSpPr/>
      </dsp:nvSpPr>
      <dsp:spPr>
        <a:xfrm>
          <a:off x="3134432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DD639-0523-4059-AC96-9BC1404A1547}">
      <dsp:nvSpPr>
        <dsp:cNvPr id="0" name=""/>
        <dsp:cNvSpPr/>
      </dsp:nvSpPr>
      <dsp:spPr>
        <a:xfrm>
          <a:off x="2912099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B3B3D-F944-423E-91DF-8F5E7B40FEC3}">
      <dsp:nvSpPr>
        <dsp:cNvPr id="0" name=""/>
        <dsp:cNvSpPr/>
      </dsp:nvSpPr>
      <dsp:spPr>
        <a:xfrm>
          <a:off x="3559620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ECFE5-1067-4C12-ADDB-101EE677CAFC}">
      <dsp:nvSpPr>
        <dsp:cNvPr id="0" name=""/>
        <dsp:cNvSpPr/>
      </dsp:nvSpPr>
      <dsp:spPr>
        <a:xfrm>
          <a:off x="3559620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ED09C-F0B3-4362-AD01-BEC2A1D9B257}">
      <dsp:nvSpPr>
        <dsp:cNvPr id="0" name=""/>
        <dsp:cNvSpPr/>
      </dsp:nvSpPr>
      <dsp:spPr>
        <a:xfrm>
          <a:off x="3633146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92286-0FCB-440A-842A-35F82A240912}">
      <dsp:nvSpPr>
        <dsp:cNvPr id="0" name=""/>
        <dsp:cNvSpPr/>
      </dsp:nvSpPr>
      <dsp:spPr>
        <a:xfrm>
          <a:off x="3638059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A2591-839D-4495-A25A-903CF1B3C739}">
      <dsp:nvSpPr>
        <dsp:cNvPr id="0" name=""/>
        <dsp:cNvSpPr/>
      </dsp:nvSpPr>
      <dsp:spPr>
        <a:xfrm>
          <a:off x="2021365" y="198113"/>
          <a:ext cx="833353" cy="83327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DATA SOURCES</a:t>
          </a:r>
          <a:endParaRPr lang="en-US" sz="500" kern="1200"/>
        </a:p>
      </dsp:txBody>
      <dsp:txXfrm>
        <a:off x="2143407" y="320143"/>
        <a:ext cx="589269" cy="589216"/>
      </dsp:txXfrm>
    </dsp:sp>
    <dsp:sp modelId="{643F303B-88BC-4A66-A644-03C5B6608C8D}">
      <dsp:nvSpPr>
        <dsp:cNvPr id="0" name=""/>
        <dsp:cNvSpPr/>
      </dsp:nvSpPr>
      <dsp:spPr>
        <a:xfrm>
          <a:off x="5713558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D99CD-D47D-4E15-A480-D6E8119074AD}">
      <dsp:nvSpPr>
        <dsp:cNvPr id="0" name=""/>
        <dsp:cNvSpPr/>
      </dsp:nvSpPr>
      <dsp:spPr>
        <a:xfrm>
          <a:off x="557370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94B37-A243-4F69-B8CE-5000C9C2AC44}">
      <dsp:nvSpPr>
        <dsp:cNvPr id="0" name=""/>
        <dsp:cNvSpPr/>
      </dsp:nvSpPr>
      <dsp:spPr>
        <a:xfrm>
          <a:off x="5433844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FF715-C124-4E8F-A92C-C436BB76F086}">
      <dsp:nvSpPr>
        <dsp:cNvPr id="0" name=""/>
        <dsp:cNvSpPr/>
      </dsp:nvSpPr>
      <dsp:spPr>
        <a:xfrm>
          <a:off x="5293987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6A2D8-A335-4A13-B9EB-9BE3402A7CDA}">
      <dsp:nvSpPr>
        <dsp:cNvPr id="0" name=""/>
        <dsp:cNvSpPr/>
      </dsp:nvSpPr>
      <dsp:spPr>
        <a:xfrm>
          <a:off x="5154129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DC989-E32D-47D2-8CB4-851F11351D2F}">
      <dsp:nvSpPr>
        <dsp:cNvPr id="0" name=""/>
        <dsp:cNvSpPr/>
      </dsp:nvSpPr>
      <dsp:spPr>
        <a:xfrm>
          <a:off x="4931796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DDF56-2E88-4D5B-9A80-017A895C3E21}">
      <dsp:nvSpPr>
        <dsp:cNvPr id="0" name=""/>
        <dsp:cNvSpPr/>
      </dsp:nvSpPr>
      <dsp:spPr>
        <a:xfrm>
          <a:off x="5579316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BA7A1-5188-40AA-896F-9A2D1308AB11}">
      <dsp:nvSpPr>
        <dsp:cNvPr id="0" name=""/>
        <dsp:cNvSpPr/>
      </dsp:nvSpPr>
      <dsp:spPr>
        <a:xfrm>
          <a:off x="5579316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2CF30-9723-46EC-8004-51312B8195C8}">
      <dsp:nvSpPr>
        <dsp:cNvPr id="0" name=""/>
        <dsp:cNvSpPr/>
      </dsp:nvSpPr>
      <dsp:spPr>
        <a:xfrm>
          <a:off x="5652842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62B40-7018-4F72-BFF0-8207F295D9D4}">
      <dsp:nvSpPr>
        <dsp:cNvPr id="0" name=""/>
        <dsp:cNvSpPr/>
      </dsp:nvSpPr>
      <dsp:spPr>
        <a:xfrm>
          <a:off x="5657756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04EBB-912C-4466-BA8A-D10343E7EAD5}">
      <dsp:nvSpPr>
        <dsp:cNvPr id="0" name=""/>
        <dsp:cNvSpPr/>
      </dsp:nvSpPr>
      <dsp:spPr>
        <a:xfrm>
          <a:off x="4041062" y="198113"/>
          <a:ext cx="833353" cy="833276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36000"/>
                <a:satMod val="120000"/>
              </a:schemeClr>
              <a:schemeClr val="dk1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dk1"/>
          </a:solidFill>
          <a:prstDash val="solid"/>
        </a:ln>
        <a:effectLst>
          <a:softEdge rad="12700"/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COLLABORATION PROBABILITY USING ML</a:t>
          </a:r>
          <a:endParaRPr lang="en-US" sz="500" kern="1200"/>
        </a:p>
      </dsp:txBody>
      <dsp:txXfrm>
        <a:off x="4163104" y="320143"/>
        <a:ext cx="589269" cy="589216"/>
      </dsp:txXfrm>
    </dsp:sp>
    <dsp:sp modelId="{49D15EF7-E053-4329-9DDF-0D45F42AABB6}">
      <dsp:nvSpPr>
        <dsp:cNvPr id="0" name=""/>
        <dsp:cNvSpPr/>
      </dsp:nvSpPr>
      <dsp:spPr>
        <a:xfrm>
          <a:off x="7733255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F461A-5886-4649-A3CC-67B276DB1563}">
      <dsp:nvSpPr>
        <dsp:cNvPr id="0" name=""/>
        <dsp:cNvSpPr/>
      </dsp:nvSpPr>
      <dsp:spPr>
        <a:xfrm>
          <a:off x="7593398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988E4-2B5B-4515-A063-DF42DE6FC332}">
      <dsp:nvSpPr>
        <dsp:cNvPr id="0" name=""/>
        <dsp:cNvSpPr/>
      </dsp:nvSpPr>
      <dsp:spPr>
        <a:xfrm>
          <a:off x="7453541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C20CC-43B9-4058-8681-D0E35BF37224}">
      <dsp:nvSpPr>
        <dsp:cNvPr id="0" name=""/>
        <dsp:cNvSpPr/>
      </dsp:nvSpPr>
      <dsp:spPr>
        <a:xfrm>
          <a:off x="7313683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4F7ED-FF54-4858-B951-8B021E5ACED1}">
      <dsp:nvSpPr>
        <dsp:cNvPr id="0" name=""/>
        <dsp:cNvSpPr/>
      </dsp:nvSpPr>
      <dsp:spPr>
        <a:xfrm>
          <a:off x="7173826" y="573587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6C871-C733-4874-AC31-0678CEADF744}">
      <dsp:nvSpPr>
        <dsp:cNvPr id="0" name=""/>
        <dsp:cNvSpPr/>
      </dsp:nvSpPr>
      <dsp:spPr>
        <a:xfrm>
          <a:off x="6951493" y="532423"/>
          <a:ext cx="164775" cy="164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08B7F-8DBA-4043-92F4-1960E8EE4277}">
      <dsp:nvSpPr>
        <dsp:cNvPr id="0" name=""/>
        <dsp:cNvSpPr/>
      </dsp:nvSpPr>
      <dsp:spPr>
        <a:xfrm>
          <a:off x="7599013" y="403515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2F045-CDB0-4C0B-9B42-143668F57144}">
      <dsp:nvSpPr>
        <dsp:cNvPr id="0" name=""/>
        <dsp:cNvSpPr/>
      </dsp:nvSpPr>
      <dsp:spPr>
        <a:xfrm>
          <a:off x="7599013" y="744909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B9B9C-5503-40D1-B607-882A235DD3AC}">
      <dsp:nvSpPr>
        <dsp:cNvPr id="0" name=""/>
        <dsp:cNvSpPr/>
      </dsp:nvSpPr>
      <dsp:spPr>
        <a:xfrm>
          <a:off x="7672539" y="47751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B064D-A1C7-42E0-9090-93E81F4671F0}">
      <dsp:nvSpPr>
        <dsp:cNvPr id="0" name=""/>
        <dsp:cNvSpPr/>
      </dsp:nvSpPr>
      <dsp:spPr>
        <a:xfrm>
          <a:off x="7677453" y="671330"/>
          <a:ext cx="82299" cy="823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DAC51-7449-4138-AB8E-F0CA76C9CA51}">
      <dsp:nvSpPr>
        <dsp:cNvPr id="0" name=""/>
        <dsp:cNvSpPr/>
      </dsp:nvSpPr>
      <dsp:spPr>
        <a:xfrm>
          <a:off x="6060758" y="198113"/>
          <a:ext cx="833353" cy="833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b="0" kern="1200" smtClean="0"/>
            <a:t>PERFORMANCE MEASURES</a:t>
          </a:r>
          <a:endParaRPr lang="en-US" sz="500" kern="1200"/>
        </a:p>
      </dsp:txBody>
      <dsp:txXfrm>
        <a:off x="6182800" y="320143"/>
        <a:ext cx="589269" cy="5892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A38CB-5EBC-4DE3-841E-9626FF2C670D}">
      <dsp:nvSpPr>
        <dsp:cNvPr id="0" name=""/>
        <dsp:cNvSpPr/>
      </dsp:nvSpPr>
      <dsp:spPr>
        <a:xfrm>
          <a:off x="168146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0E3AA4-F9BF-47AB-B121-827C79E99F1F}">
      <dsp:nvSpPr>
        <dsp:cNvPr id="0" name=""/>
        <dsp:cNvSpPr/>
      </dsp:nvSpPr>
      <dsp:spPr>
        <a:xfrm>
          <a:off x="1541185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B52BFE-79DE-4E34-A8FC-3D76FBFCEAAB}">
      <dsp:nvSpPr>
        <dsp:cNvPr id="0" name=""/>
        <dsp:cNvSpPr/>
      </dsp:nvSpPr>
      <dsp:spPr>
        <a:xfrm>
          <a:off x="1400906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BE53D6-481B-4632-BA34-D0696E1A923E}">
      <dsp:nvSpPr>
        <dsp:cNvPr id="0" name=""/>
        <dsp:cNvSpPr/>
      </dsp:nvSpPr>
      <dsp:spPr>
        <a:xfrm>
          <a:off x="1260627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DE6701-0103-44A9-9CAC-304984EE4A09}">
      <dsp:nvSpPr>
        <dsp:cNvPr id="0" name=""/>
        <dsp:cNvSpPr/>
      </dsp:nvSpPr>
      <dsp:spPr>
        <a:xfrm>
          <a:off x="1120348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E3E11B-67F0-464D-A220-E69D3A6CEF69}">
      <dsp:nvSpPr>
        <dsp:cNvPr id="0" name=""/>
        <dsp:cNvSpPr/>
      </dsp:nvSpPr>
      <dsp:spPr>
        <a:xfrm>
          <a:off x="897345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E72926-E60D-4F26-A1D6-DF3C2A26CB67}">
      <dsp:nvSpPr>
        <dsp:cNvPr id="0" name=""/>
        <dsp:cNvSpPr/>
      </dsp:nvSpPr>
      <dsp:spPr>
        <a:xfrm>
          <a:off x="1546818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31A79D-401F-465D-AA6B-C04B909AAFC9}">
      <dsp:nvSpPr>
        <dsp:cNvPr id="0" name=""/>
        <dsp:cNvSpPr/>
      </dsp:nvSpPr>
      <dsp:spPr>
        <a:xfrm>
          <a:off x="1546818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5225E7-6062-4A2E-92AA-851274AAE1CD}">
      <dsp:nvSpPr>
        <dsp:cNvPr id="0" name=""/>
        <dsp:cNvSpPr/>
      </dsp:nvSpPr>
      <dsp:spPr>
        <a:xfrm>
          <a:off x="1620565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8CA79D-3B0B-42A9-B857-F4362A98367E}">
      <dsp:nvSpPr>
        <dsp:cNvPr id="0" name=""/>
        <dsp:cNvSpPr/>
      </dsp:nvSpPr>
      <dsp:spPr>
        <a:xfrm>
          <a:off x="1625494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433B6D-0EAF-49B2-B456-8A54B344BB0C}">
      <dsp:nvSpPr>
        <dsp:cNvPr id="0" name=""/>
        <dsp:cNvSpPr/>
      </dsp:nvSpPr>
      <dsp:spPr>
        <a:xfrm>
          <a:off x="3925" y="325029"/>
          <a:ext cx="835865" cy="835788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36000"/>
                <a:satMod val="120000"/>
              </a:schemeClr>
              <a:schemeClr val="dk1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dk1"/>
          </a:solidFill>
          <a:prstDash val="solid"/>
        </a:ln>
        <a:effectLst>
          <a:softEdge rad="12700"/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dirty="0" smtClean="0"/>
            <a:t>BACKGROUND</a:t>
          </a:r>
          <a:endParaRPr lang="en-US" sz="600" kern="1200" dirty="0"/>
        </a:p>
      </dsp:txBody>
      <dsp:txXfrm>
        <a:off x="126335" y="447427"/>
        <a:ext cx="591045" cy="590992"/>
      </dsp:txXfrm>
    </dsp:sp>
    <dsp:sp modelId="{1E9A2E6E-859A-4130-970A-92618F26312D}">
      <dsp:nvSpPr>
        <dsp:cNvPr id="0" name=""/>
        <dsp:cNvSpPr/>
      </dsp:nvSpPr>
      <dsp:spPr>
        <a:xfrm>
          <a:off x="3658050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6B65FC-D0EF-4DDB-80D7-0DADB206300A}">
      <dsp:nvSpPr>
        <dsp:cNvPr id="0" name=""/>
        <dsp:cNvSpPr/>
      </dsp:nvSpPr>
      <dsp:spPr>
        <a:xfrm>
          <a:off x="3517771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301DA9-D1D5-49F8-BD27-090F8D97AE8B}">
      <dsp:nvSpPr>
        <dsp:cNvPr id="0" name=""/>
        <dsp:cNvSpPr/>
      </dsp:nvSpPr>
      <dsp:spPr>
        <a:xfrm>
          <a:off x="3377492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34A35A-2CAE-4C96-80BA-B64E09E882E7}">
      <dsp:nvSpPr>
        <dsp:cNvPr id="0" name=""/>
        <dsp:cNvSpPr/>
      </dsp:nvSpPr>
      <dsp:spPr>
        <a:xfrm>
          <a:off x="3237213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A0B915E-6D71-494B-B9F0-02C48C75B814}">
      <dsp:nvSpPr>
        <dsp:cNvPr id="0" name=""/>
        <dsp:cNvSpPr/>
      </dsp:nvSpPr>
      <dsp:spPr>
        <a:xfrm>
          <a:off x="309693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D2B77B-5332-4D46-B772-DEB40B6CECEF}">
      <dsp:nvSpPr>
        <dsp:cNvPr id="0" name=""/>
        <dsp:cNvSpPr/>
      </dsp:nvSpPr>
      <dsp:spPr>
        <a:xfrm>
          <a:off x="2873931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C8F584-D57D-4BEC-A677-00A1037FC895}">
      <dsp:nvSpPr>
        <dsp:cNvPr id="0" name=""/>
        <dsp:cNvSpPr/>
      </dsp:nvSpPr>
      <dsp:spPr>
        <a:xfrm>
          <a:off x="3523403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45AC6D-0739-42AB-BC11-B29731002646}">
      <dsp:nvSpPr>
        <dsp:cNvPr id="0" name=""/>
        <dsp:cNvSpPr/>
      </dsp:nvSpPr>
      <dsp:spPr>
        <a:xfrm>
          <a:off x="3523403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71E556-289B-4F2A-B8F9-8B59FC48BC3D}">
      <dsp:nvSpPr>
        <dsp:cNvPr id="0" name=""/>
        <dsp:cNvSpPr/>
      </dsp:nvSpPr>
      <dsp:spPr>
        <a:xfrm>
          <a:off x="3597151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4F31C8-C838-4D7C-9583-3CF9CB8408BE}">
      <dsp:nvSpPr>
        <dsp:cNvPr id="0" name=""/>
        <dsp:cNvSpPr/>
      </dsp:nvSpPr>
      <dsp:spPr>
        <a:xfrm>
          <a:off x="3602079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8CFD9B-94D0-4215-B908-966B8B63449A}">
      <dsp:nvSpPr>
        <dsp:cNvPr id="0" name=""/>
        <dsp:cNvSpPr/>
      </dsp:nvSpPr>
      <dsp:spPr>
        <a:xfrm>
          <a:off x="1980510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SPONSORS</a:t>
          </a:r>
          <a:endParaRPr lang="en-US" sz="600" kern="1200" dirty="0"/>
        </a:p>
      </dsp:txBody>
      <dsp:txXfrm>
        <a:off x="2102920" y="447427"/>
        <a:ext cx="591045" cy="590992"/>
      </dsp:txXfrm>
    </dsp:sp>
    <dsp:sp modelId="{D6ED6F73-D744-4667-BC5F-2D0BB3632955}">
      <dsp:nvSpPr>
        <dsp:cNvPr id="0" name=""/>
        <dsp:cNvSpPr/>
      </dsp:nvSpPr>
      <dsp:spPr>
        <a:xfrm>
          <a:off x="5634636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997910-AEB2-48ED-A0CC-6F1157CF9656}">
      <dsp:nvSpPr>
        <dsp:cNvPr id="0" name=""/>
        <dsp:cNvSpPr/>
      </dsp:nvSpPr>
      <dsp:spPr>
        <a:xfrm>
          <a:off x="5494357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86672D-AF4A-4C13-AF4B-B1734276D90B}">
      <dsp:nvSpPr>
        <dsp:cNvPr id="0" name=""/>
        <dsp:cNvSpPr/>
      </dsp:nvSpPr>
      <dsp:spPr>
        <a:xfrm>
          <a:off x="5354078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25AC22-76AB-4729-8898-F8234452B079}">
      <dsp:nvSpPr>
        <dsp:cNvPr id="0" name=""/>
        <dsp:cNvSpPr/>
      </dsp:nvSpPr>
      <dsp:spPr>
        <a:xfrm>
          <a:off x="5213799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0AFDAD-31D5-465E-BE7B-903BDC2D5219}">
      <dsp:nvSpPr>
        <dsp:cNvPr id="0" name=""/>
        <dsp:cNvSpPr/>
      </dsp:nvSpPr>
      <dsp:spPr>
        <a:xfrm>
          <a:off x="5073520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AC4581-B255-4553-A6DB-E73925C75F4B}">
      <dsp:nvSpPr>
        <dsp:cNvPr id="0" name=""/>
        <dsp:cNvSpPr/>
      </dsp:nvSpPr>
      <dsp:spPr>
        <a:xfrm>
          <a:off x="4850516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BEE53B0-3ACE-4CC1-AF68-4E05C9C772A3}">
      <dsp:nvSpPr>
        <dsp:cNvPr id="0" name=""/>
        <dsp:cNvSpPr/>
      </dsp:nvSpPr>
      <dsp:spPr>
        <a:xfrm>
          <a:off x="5499989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1DD4882-60D8-436A-84BD-EDCCF6BDC7F6}">
      <dsp:nvSpPr>
        <dsp:cNvPr id="0" name=""/>
        <dsp:cNvSpPr/>
      </dsp:nvSpPr>
      <dsp:spPr>
        <a:xfrm>
          <a:off x="5499989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9A6EDE-6FCC-4651-A77B-BEFAEFC6510B}">
      <dsp:nvSpPr>
        <dsp:cNvPr id="0" name=""/>
        <dsp:cNvSpPr/>
      </dsp:nvSpPr>
      <dsp:spPr>
        <a:xfrm>
          <a:off x="5573737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1985A1-217B-4FA6-98C0-D48F88219A50}">
      <dsp:nvSpPr>
        <dsp:cNvPr id="0" name=""/>
        <dsp:cNvSpPr/>
      </dsp:nvSpPr>
      <dsp:spPr>
        <a:xfrm>
          <a:off x="5578665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4C7BAA2-A7D1-4303-8CC1-64B19C971EE2}">
      <dsp:nvSpPr>
        <dsp:cNvPr id="0" name=""/>
        <dsp:cNvSpPr/>
      </dsp:nvSpPr>
      <dsp:spPr>
        <a:xfrm>
          <a:off x="3957096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dirty="0" smtClean="0"/>
            <a:t>PROBLEM STATEMENT</a:t>
          </a:r>
          <a:endParaRPr lang="en-US" sz="600" kern="1200" dirty="0"/>
        </a:p>
      </dsp:txBody>
      <dsp:txXfrm>
        <a:off x="4079506" y="447427"/>
        <a:ext cx="591045" cy="590992"/>
      </dsp:txXfrm>
    </dsp:sp>
    <dsp:sp modelId="{D6D20373-3B9F-4B3D-B163-322BBECF5087}">
      <dsp:nvSpPr>
        <dsp:cNvPr id="0" name=""/>
        <dsp:cNvSpPr/>
      </dsp:nvSpPr>
      <dsp:spPr>
        <a:xfrm>
          <a:off x="7611221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2F0576-3034-46D0-836C-B05DF6A11BDD}">
      <dsp:nvSpPr>
        <dsp:cNvPr id="0" name=""/>
        <dsp:cNvSpPr/>
      </dsp:nvSpPr>
      <dsp:spPr>
        <a:xfrm>
          <a:off x="7470942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16C2A3-5857-4A7E-9163-05FA19A5C5C5}">
      <dsp:nvSpPr>
        <dsp:cNvPr id="0" name=""/>
        <dsp:cNvSpPr/>
      </dsp:nvSpPr>
      <dsp:spPr>
        <a:xfrm>
          <a:off x="7330663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F65B7EE-C4FF-47AF-8B8E-FF75D6474455}">
      <dsp:nvSpPr>
        <dsp:cNvPr id="0" name=""/>
        <dsp:cNvSpPr/>
      </dsp:nvSpPr>
      <dsp:spPr>
        <a:xfrm>
          <a:off x="719038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559A6E-EDD1-448F-B086-BADD5594284D}">
      <dsp:nvSpPr>
        <dsp:cNvPr id="0" name=""/>
        <dsp:cNvSpPr/>
      </dsp:nvSpPr>
      <dsp:spPr>
        <a:xfrm>
          <a:off x="7050105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52B745-4EEC-4BC8-9167-A47CD3588379}">
      <dsp:nvSpPr>
        <dsp:cNvPr id="0" name=""/>
        <dsp:cNvSpPr/>
      </dsp:nvSpPr>
      <dsp:spPr>
        <a:xfrm>
          <a:off x="6827102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BA0A3C-CA3C-4EE0-8A14-7C3AEB7F3262}">
      <dsp:nvSpPr>
        <dsp:cNvPr id="0" name=""/>
        <dsp:cNvSpPr/>
      </dsp:nvSpPr>
      <dsp:spPr>
        <a:xfrm>
          <a:off x="7476575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BD5EEE-DC61-4FEF-957E-E06F1946FE3A}">
      <dsp:nvSpPr>
        <dsp:cNvPr id="0" name=""/>
        <dsp:cNvSpPr/>
      </dsp:nvSpPr>
      <dsp:spPr>
        <a:xfrm>
          <a:off x="7476575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A71B22-F780-4CD3-8080-F8FEBB7D8FA5}">
      <dsp:nvSpPr>
        <dsp:cNvPr id="0" name=""/>
        <dsp:cNvSpPr/>
      </dsp:nvSpPr>
      <dsp:spPr>
        <a:xfrm>
          <a:off x="7550322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8C4C69-86A8-44BA-B16B-40097909D064}">
      <dsp:nvSpPr>
        <dsp:cNvPr id="0" name=""/>
        <dsp:cNvSpPr/>
      </dsp:nvSpPr>
      <dsp:spPr>
        <a:xfrm>
          <a:off x="7555250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21CB32-0E98-4998-98DB-75D3025DEB87}">
      <dsp:nvSpPr>
        <dsp:cNvPr id="0" name=""/>
        <dsp:cNvSpPr/>
      </dsp:nvSpPr>
      <dsp:spPr>
        <a:xfrm>
          <a:off x="5933681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smtClean="0"/>
            <a:t>GOALS</a:t>
          </a:r>
          <a:endParaRPr lang="en-US" sz="600" kern="1200"/>
        </a:p>
      </dsp:txBody>
      <dsp:txXfrm>
        <a:off x="6056091" y="447427"/>
        <a:ext cx="591045" cy="59099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A38CB-5EBC-4DE3-841E-9626FF2C670D}">
      <dsp:nvSpPr>
        <dsp:cNvPr id="0" name=""/>
        <dsp:cNvSpPr/>
      </dsp:nvSpPr>
      <dsp:spPr>
        <a:xfrm>
          <a:off x="168146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0E3AA4-F9BF-47AB-B121-827C79E99F1F}">
      <dsp:nvSpPr>
        <dsp:cNvPr id="0" name=""/>
        <dsp:cNvSpPr/>
      </dsp:nvSpPr>
      <dsp:spPr>
        <a:xfrm>
          <a:off x="1541185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B52BFE-79DE-4E34-A8FC-3D76FBFCEAAB}">
      <dsp:nvSpPr>
        <dsp:cNvPr id="0" name=""/>
        <dsp:cNvSpPr/>
      </dsp:nvSpPr>
      <dsp:spPr>
        <a:xfrm>
          <a:off x="1400906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BE53D6-481B-4632-BA34-D0696E1A923E}">
      <dsp:nvSpPr>
        <dsp:cNvPr id="0" name=""/>
        <dsp:cNvSpPr/>
      </dsp:nvSpPr>
      <dsp:spPr>
        <a:xfrm>
          <a:off x="1260627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DE6701-0103-44A9-9CAC-304984EE4A09}">
      <dsp:nvSpPr>
        <dsp:cNvPr id="0" name=""/>
        <dsp:cNvSpPr/>
      </dsp:nvSpPr>
      <dsp:spPr>
        <a:xfrm>
          <a:off x="1120348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E3E11B-67F0-464D-A220-E69D3A6CEF69}">
      <dsp:nvSpPr>
        <dsp:cNvPr id="0" name=""/>
        <dsp:cNvSpPr/>
      </dsp:nvSpPr>
      <dsp:spPr>
        <a:xfrm>
          <a:off x="897345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E72926-E60D-4F26-A1D6-DF3C2A26CB67}">
      <dsp:nvSpPr>
        <dsp:cNvPr id="0" name=""/>
        <dsp:cNvSpPr/>
      </dsp:nvSpPr>
      <dsp:spPr>
        <a:xfrm>
          <a:off x="1546818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31A79D-401F-465D-AA6B-C04B909AAFC9}">
      <dsp:nvSpPr>
        <dsp:cNvPr id="0" name=""/>
        <dsp:cNvSpPr/>
      </dsp:nvSpPr>
      <dsp:spPr>
        <a:xfrm>
          <a:off x="1546818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5225E7-6062-4A2E-92AA-851274AAE1CD}">
      <dsp:nvSpPr>
        <dsp:cNvPr id="0" name=""/>
        <dsp:cNvSpPr/>
      </dsp:nvSpPr>
      <dsp:spPr>
        <a:xfrm>
          <a:off x="1620565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8CA79D-3B0B-42A9-B857-F4362A98367E}">
      <dsp:nvSpPr>
        <dsp:cNvPr id="0" name=""/>
        <dsp:cNvSpPr/>
      </dsp:nvSpPr>
      <dsp:spPr>
        <a:xfrm>
          <a:off x="1625494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433B6D-0EAF-49B2-B456-8A54B344BB0C}">
      <dsp:nvSpPr>
        <dsp:cNvPr id="0" name=""/>
        <dsp:cNvSpPr/>
      </dsp:nvSpPr>
      <dsp:spPr>
        <a:xfrm>
          <a:off x="3925" y="325029"/>
          <a:ext cx="835865" cy="835788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36000"/>
                <a:satMod val="120000"/>
              </a:schemeClr>
              <a:schemeClr val="dk1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dk1"/>
          </a:solidFill>
          <a:prstDash val="solid"/>
        </a:ln>
        <a:effectLst>
          <a:softEdge rad="12700"/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dirty="0" smtClean="0"/>
            <a:t>BACKGROUND</a:t>
          </a:r>
          <a:endParaRPr lang="en-US" sz="600" kern="1200" dirty="0"/>
        </a:p>
      </dsp:txBody>
      <dsp:txXfrm>
        <a:off x="126335" y="447427"/>
        <a:ext cx="591045" cy="590992"/>
      </dsp:txXfrm>
    </dsp:sp>
    <dsp:sp modelId="{1E9A2E6E-859A-4130-970A-92618F26312D}">
      <dsp:nvSpPr>
        <dsp:cNvPr id="0" name=""/>
        <dsp:cNvSpPr/>
      </dsp:nvSpPr>
      <dsp:spPr>
        <a:xfrm>
          <a:off x="3658050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6B65FC-D0EF-4DDB-80D7-0DADB206300A}">
      <dsp:nvSpPr>
        <dsp:cNvPr id="0" name=""/>
        <dsp:cNvSpPr/>
      </dsp:nvSpPr>
      <dsp:spPr>
        <a:xfrm>
          <a:off x="3517771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301DA9-D1D5-49F8-BD27-090F8D97AE8B}">
      <dsp:nvSpPr>
        <dsp:cNvPr id="0" name=""/>
        <dsp:cNvSpPr/>
      </dsp:nvSpPr>
      <dsp:spPr>
        <a:xfrm>
          <a:off x="3377492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34A35A-2CAE-4C96-80BA-B64E09E882E7}">
      <dsp:nvSpPr>
        <dsp:cNvPr id="0" name=""/>
        <dsp:cNvSpPr/>
      </dsp:nvSpPr>
      <dsp:spPr>
        <a:xfrm>
          <a:off x="3237213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A0B915E-6D71-494B-B9F0-02C48C75B814}">
      <dsp:nvSpPr>
        <dsp:cNvPr id="0" name=""/>
        <dsp:cNvSpPr/>
      </dsp:nvSpPr>
      <dsp:spPr>
        <a:xfrm>
          <a:off x="309693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D2B77B-5332-4D46-B772-DEB40B6CECEF}">
      <dsp:nvSpPr>
        <dsp:cNvPr id="0" name=""/>
        <dsp:cNvSpPr/>
      </dsp:nvSpPr>
      <dsp:spPr>
        <a:xfrm>
          <a:off x="2873931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C8F584-D57D-4BEC-A677-00A1037FC895}">
      <dsp:nvSpPr>
        <dsp:cNvPr id="0" name=""/>
        <dsp:cNvSpPr/>
      </dsp:nvSpPr>
      <dsp:spPr>
        <a:xfrm>
          <a:off x="3523403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45AC6D-0739-42AB-BC11-B29731002646}">
      <dsp:nvSpPr>
        <dsp:cNvPr id="0" name=""/>
        <dsp:cNvSpPr/>
      </dsp:nvSpPr>
      <dsp:spPr>
        <a:xfrm>
          <a:off x="3523403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71E556-289B-4F2A-B8F9-8B59FC48BC3D}">
      <dsp:nvSpPr>
        <dsp:cNvPr id="0" name=""/>
        <dsp:cNvSpPr/>
      </dsp:nvSpPr>
      <dsp:spPr>
        <a:xfrm>
          <a:off x="3597151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4F31C8-C838-4D7C-9583-3CF9CB8408BE}">
      <dsp:nvSpPr>
        <dsp:cNvPr id="0" name=""/>
        <dsp:cNvSpPr/>
      </dsp:nvSpPr>
      <dsp:spPr>
        <a:xfrm>
          <a:off x="3602079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8CFD9B-94D0-4215-B908-966B8B63449A}">
      <dsp:nvSpPr>
        <dsp:cNvPr id="0" name=""/>
        <dsp:cNvSpPr/>
      </dsp:nvSpPr>
      <dsp:spPr>
        <a:xfrm>
          <a:off x="1980510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SPONSORS</a:t>
          </a:r>
          <a:endParaRPr lang="en-US" sz="600" kern="1200" dirty="0"/>
        </a:p>
      </dsp:txBody>
      <dsp:txXfrm>
        <a:off x="2102920" y="447427"/>
        <a:ext cx="591045" cy="590992"/>
      </dsp:txXfrm>
    </dsp:sp>
    <dsp:sp modelId="{D6ED6F73-D744-4667-BC5F-2D0BB3632955}">
      <dsp:nvSpPr>
        <dsp:cNvPr id="0" name=""/>
        <dsp:cNvSpPr/>
      </dsp:nvSpPr>
      <dsp:spPr>
        <a:xfrm>
          <a:off x="5634636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997910-AEB2-48ED-A0CC-6F1157CF9656}">
      <dsp:nvSpPr>
        <dsp:cNvPr id="0" name=""/>
        <dsp:cNvSpPr/>
      </dsp:nvSpPr>
      <dsp:spPr>
        <a:xfrm>
          <a:off x="5494357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86672D-AF4A-4C13-AF4B-B1734276D90B}">
      <dsp:nvSpPr>
        <dsp:cNvPr id="0" name=""/>
        <dsp:cNvSpPr/>
      </dsp:nvSpPr>
      <dsp:spPr>
        <a:xfrm>
          <a:off x="5354078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25AC22-76AB-4729-8898-F8234452B079}">
      <dsp:nvSpPr>
        <dsp:cNvPr id="0" name=""/>
        <dsp:cNvSpPr/>
      </dsp:nvSpPr>
      <dsp:spPr>
        <a:xfrm>
          <a:off x="5213799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0AFDAD-31D5-465E-BE7B-903BDC2D5219}">
      <dsp:nvSpPr>
        <dsp:cNvPr id="0" name=""/>
        <dsp:cNvSpPr/>
      </dsp:nvSpPr>
      <dsp:spPr>
        <a:xfrm>
          <a:off x="5073520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AC4581-B255-4553-A6DB-E73925C75F4B}">
      <dsp:nvSpPr>
        <dsp:cNvPr id="0" name=""/>
        <dsp:cNvSpPr/>
      </dsp:nvSpPr>
      <dsp:spPr>
        <a:xfrm>
          <a:off x="4850516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BEE53B0-3ACE-4CC1-AF68-4E05C9C772A3}">
      <dsp:nvSpPr>
        <dsp:cNvPr id="0" name=""/>
        <dsp:cNvSpPr/>
      </dsp:nvSpPr>
      <dsp:spPr>
        <a:xfrm>
          <a:off x="5499989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1DD4882-60D8-436A-84BD-EDCCF6BDC7F6}">
      <dsp:nvSpPr>
        <dsp:cNvPr id="0" name=""/>
        <dsp:cNvSpPr/>
      </dsp:nvSpPr>
      <dsp:spPr>
        <a:xfrm>
          <a:off x="5499989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9A6EDE-6FCC-4651-A77B-BEFAEFC6510B}">
      <dsp:nvSpPr>
        <dsp:cNvPr id="0" name=""/>
        <dsp:cNvSpPr/>
      </dsp:nvSpPr>
      <dsp:spPr>
        <a:xfrm>
          <a:off x="5573737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1985A1-217B-4FA6-98C0-D48F88219A50}">
      <dsp:nvSpPr>
        <dsp:cNvPr id="0" name=""/>
        <dsp:cNvSpPr/>
      </dsp:nvSpPr>
      <dsp:spPr>
        <a:xfrm>
          <a:off x="5578665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4C7BAA2-A7D1-4303-8CC1-64B19C971EE2}">
      <dsp:nvSpPr>
        <dsp:cNvPr id="0" name=""/>
        <dsp:cNvSpPr/>
      </dsp:nvSpPr>
      <dsp:spPr>
        <a:xfrm>
          <a:off x="3957096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dirty="0" smtClean="0"/>
            <a:t>PROBLEM STATEMENT</a:t>
          </a:r>
          <a:endParaRPr lang="en-US" sz="600" kern="1200" dirty="0"/>
        </a:p>
      </dsp:txBody>
      <dsp:txXfrm>
        <a:off x="4079506" y="447427"/>
        <a:ext cx="591045" cy="590992"/>
      </dsp:txXfrm>
    </dsp:sp>
    <dsp:sp modelId="{D6D20373-3B9F-4B3D-B163-322BBECF5087}">
      <dsp:nvSpPr>
        <dsp:cNvPr id="0" name=""/>
        <dsp:cNvSpPr/>
      </dsp:nvSpPr>
      <dsp:spPr>
        <a:xfrm>
          <a:off x="7611221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2F0576-3034-46D0-836C-B05DF6A11BDD}">
      <dsp:nvSpPr>
        <dsp:cNvPr id="0" name=""/>
        <dsp:cNvSpPr/>
      </dsp:nvSpPr>
      <dsp:spPr>
        <a:xfrm>
          <a:off x="7470942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16C2A3-5857-4A7E-9163-05FA19A5C5C5}">
      <dsp:nvSpPr>
        <dsp:cNvPr id="0" name=""/>
        <dsp:cNvSpPr/>
      </dsp:nvSpPr>
      <dsp:spPr>
        <a:xfrm>
          <a:off x="7330663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F65B7EE-C4FF-47AF-8B8E-FF75D6474455}">
      <dsp:nvSpPr>
        <dsp:cNvPr id="0" name=""/>
        <dsp:cNvSpPr/>
      </dsp:nvSpPr>
      <dsp:spPr>
        <a:xfrm>
          <a:off x="719038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559A6E-EDD1-448F-B086-BADD5594284D}">
      <dsp:nvSpPr>
        <dsp:cNvPr id="0" name=""/>
        <dsp:cNvSpPr/>
      </dsp:nvSpPr>
      <dsp:spPr>
        <a:xfrm>
          <a:off x="7050105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52B745-4EEC-4BC8-9167-A47CD3588379}">
      <dsp:nvSpPr>
        <dsp:cNvPr id="0" name=""/>
        <dsp:cNvSpPr/>
      </dsp:nvSpPr>
      <dsp:spPr>
        <a:xfrm>
          <a:off x="6827102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BA0A3C-CA3C-4EE0-8A14-7C3AEB7F3262}">
      <dsp:nvSpPr>
        <dsp:cNvPr id="0" name=""/>
        <dsp:cNvSpPr/>
      </dsp:nvSpPr>
      <dsp:spPr>
        <a:xfrm>
          <a:off x="7476575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BD5EEE-DC61-4FEF-957E-E06F1946FE3A}">
      <dsp:nvSpPr>
        <dsp:cNvPr id="0" name=""/>
        <dsp:cNvSpPr/>
      </dsp:nvSpPr>
      <dsp:spPr>
        <a:xfrm>
          <a:off x="7476575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A71B22-F780-4CD3-8080-F8FEBB7D8FA5}">
      <dsp:nvSpPr>
        <dsp:cNvPr id="0" name=""/>
        <dsp:cNvSpPr/>
      </dsp:nvSpPr>
      <dsp:spPr>
        <a:xfrm>
          <a:off x="7550322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8C4C69-86A8-44BA-B16B-40097909D064}">
      <dsp:nvSpPr>
        <dsp:cNvPr id="0" name=""/>
        <dsp:cNvSpPr/>
      </dsp:nvSpPr>
      <dsp:spPr>
        <a:xfrm>
          <a:off x="7555250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21CB32-0E98-4998-98DB-75D3025DEB87}">
      <dsp:nvSpPr>
        <dsp:cNvPr id="0" name=""/>
        <dsp:cNvSpPr/>
      </dsp:nvSpPr>
      <dsp:spPr>
        <a:xfrm>
          <a:off x="5933681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smtClean="0"/>
            <a:t>GOALS</a:t>
          </a:r>
          <a:endParaRPr lang="en-US" sz="600" kern="1200"/>
        </a:p>
      </dsp:txBody>
      <dsp:txXfrm>
        <a:off x="6056091" y="447427"/>
        <a:ext cx="591045" cy="59099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A38CB-5EBC-4DE3-841E-9626FF2C670D}">
      <dsp:nvSpPr>
        <dsp:cNvPr id="0" name=""/>
        <dsp:cNvSpPr/>
      </dsp:nvSpPr>
      <dsp:spPr>
        <a:xfrm>
          <a:off x="168146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0E3AA4-F9BF-47AB-B121-827C79E99F1F}">
      <dsp:nvSpPr>
        <dsp:cNvPr id="0" name=""/>
        <dsp:cNvSpPr/>
      </dsp:nvSpPr>
      <dsp:spPr>
        <a:xfrm>
          <a:off x="1541185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B52BFE-79DE-4E34-A8FC-3D76FBFCEAAB}">
      <dsp:nvSpPr>
        <dsp:cNvPr id="0" name=""/>
        <dsp:cNvSpPr/>
      </dsp:nvSpPr>
      <dsp:spPr>
        <a:xfrm>
          <a:off x="1400906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BE53D6-481B-4632-BA34-D0696E1A923E}">
      <dsp:nvSpPr>
        <dsp:cNvPr id="0" name=""/>
        <dsp:cNvSpPr/>
      </dsp:nvSpPr>
      <dsp:spPr>
        <a:xfrm>
          <a:off x="1260627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DE6701-0103-44A9-9CAC-304984EE4A09}">
      <dsp:nvSpPr>
        <dsp:cNvPr id="0" name=""/>
        <dsp:cNvSpPr/>
      </dsp:nvSpPr>
      <dsp:spPr>
        <a:xfrm>
          <a:off x="1120348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E3E11B-67F0-464D-A220-E69D3A6CEF69}">
      <dsp:nvSpPr>
        <dsp:cNvPr id="0" name=""/>
        <dsp:cNvSpPr/>
      </dsp:nvSpPr>
      <dsp:spPr>
        <a:xfrm>
          <a:off x="897345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E72926-E60D-4F26-A1D6-DF3C2A26CB67}">
      <dsp:nvSpPr>
        <dsp:cNvPr id="0" name=""/>
        <dsp:cNvSpPr/>
      </dsp:nvSpPr>
      <dsp:spPr>
        <a:xfrm>
          <a:off x="1546818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31A79D-401F-465D-AA6B-C04B909AAFC9}">
      <dsp:nvSpPr>
        <dsp:cNvPr id="0" name=""/>
        <dsp:cNvSpPr/>
      </dsp:nvSpPr>
      <dsp:spPr>
        <a:xfrm>
          <a:off x="1546818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5225E7-6062-4A2E-92AA-851274AAE1CD}">
      <dsp:nvSpPr>
        <dsp:cNvPr id="0" name=""/>
        <dsp:cNvSpPr/>
      </dsp:nvSpPr>
      <dsp:spPr>
        <a:xfrm>
          <a:off x="1620565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8CA79D-3B0B-42A9-B857-F4362A98367E}">
      <dsp:nvSpPr>
        <dsp:cNvPr id="0" name=""/>
        <dsp:cNvSpPr/>
      </dsp:nvSpPr>
      <dsp:spPr>
        <a:xfrm>
          <a:off x="1625494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433B6D-0EAF-49B2-B456-8A54B344BB0C}">
      <dsp:nvSpPr>
        <dsp:cNvPr id="0" name=""/>
        <dsp:cNvSpPr/>
      </dsp:nvSpPr>
      <dsp:spPr>
        <a:xfrm>
          <a:off x="3925" y="325029"/>
          <a:ext cx="835865" cy="835788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36000"/>
                <a:satMod val="120000"/>
              </a:schemeClr>
              <a:schemeClr val="dk1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dk1"/>
          </a:solidFill>
          <a:prstDash val="solid"/>
        </a:ln>
        <a:effectLst>
          <a:softEdge rad="12700"/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dirty="0" smtClean="0"/>
            <a:t>BACKGROUND</a:t>
          </a:r>
          <a:endParaRPr lang="en-US" sz="600" kern="1200" dirty="0"/>
        </a:p>
      </dsp:txBody>
      <dsp:txXfrm>
        <a:off x="126335" y="447427"/>
        <a:ext cx="591045" cy="590992"/>
      </dsp:txXfrm>
    </dsp:sp>
    <dsp:sp modelId="{1E9A2E6E-859A-4130-970A-92618F26312D}">
      <dsp:nvSpPr>
        <dsp:cNvPr id="0" name=""/>
        <dsp:cNvSpPr/>
      </dsp:nvSpPr>
      <dsp:spPr>
        <a:xfrm>
          <a:off x="3658050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6B65FC-D0EF-4DDB-80D7-0DADB206300A}">
      <dsp:nvSpPr>
        <dsp:cNvPr id="0" name=""/>
        <dsp:cNvSpPr/>
      </dsp:nvSpPr>
      <dsp:spPr>
        <a:xfrm>
          <a:off x="3517771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301DA9-D1D5-49F8-BD27-090F8D97AE8B}">
      <dsp:nvSpPr>
        <dsp:cNvPr id="0" name=""/>
        <dsp:cNvSpPr/>
      </dsp:nvSpPr>
      <dsp:spPr>
        <a:xfrm>
          <a:off x="3377492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34A35A-2CAE-4C96-80BA-B64E09E882E7}">
      <dsp:nvSpPr>
        <dsp:cNvPr id="0" name=""/>
        <dsp:cNvSpPr/>
      </dsp:nvSpPr>
      <dsp:spPr>
        <a:xfrm>
          <a:off x="3237213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A0B915E-6D71-494B-B9F0-02C48C75B814}">
      <dsp:nvSpPr>
        <dsp:cNvPr id="0" name=""/>
        <dsp:cNvSpPr/>
      </dsp:nvSpPr>
      <dsp:spPr>
        <a:xfrm>
          <a:off x="309693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D2B77B-5332-4D46-B772-DEB40B6CECEF}">
      <dsp:nvSpPr>
        <dsp:cNvPr id="0" name=""/>
        <dsp:cNvSpPr/>
      </dsp:nvSpPr>
      <dsp:spPr>
        <a:xfrm>
          <a:off x="2873931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C8F584-D57D-4BEC-A677-00A1037FC895}">
      <dsp:nvSpPr>
        <dsp:cNvPr id="0" name=""/>
        <dsp:cNvSpPr/>
      </dsp:nvSpPr>
      <dsp:spPr>
        <a:xfrm>
          <a:off x="3523403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45AC6D-0739-42AB-BC11-B29731002646}">
      <dsp:nvSpPr>
        <dsp:cNvPr id="0" name=""/>
        <dsp:cNvSpPr/>
      </dsp:nvSpPr>
      <dsp:spPr>
        <a:xfrm>
          <a:off x="3523403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71E556-289B-4F2A-B8F9-8B59FC48BC3D}">
      <dsp:nvSpPr>
        <dsp:cNvPr id="0" name=""/>
        <dsp:cNvSpPr/>
      </dsp:nvSpPr>
      <dsp:spPr>
        <a:xfrm>
          <a:off x="3597151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4F31C8-C838-4D7C-9583-3CF9CB8408BE}">
      <dsp:nvSpPr>
        <dsp:cNvPr id="0" name=""/>
        <dsp:cNvSpPr/>
      </dsp:nvSpPr>
      <dsp:spPr>
        <a:xfrm>
          <a:off x="3602079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8CFD9B-94D0-4215-B908-966B8B63449A}">
      <dsp:nvSpPr>
        <dsp:cNvPr id="0" name=""/>
        <dsp:cNvSpPr/>
      </dsp:nvSpPr>
      <dsp:spPr>
        <a:xfrm>
          <a:off x="1980510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SPONSORS</a:t>
          </a:r>
          <a:endParaRPr lang="en-US" sz="600" kern="1200" dirty="0"/>
        </a:p>
      </dsp:txBody>
      <dsp:txXfrm>
        <a:off x="2102920" y="447427"/>
        <a:ext cx="591045" cy="590992"/>
      </dsp:txXfrm>
    </dsp:sp>
    <dsp:sp modelId="{D6ED6F73-D744-4667-BC5F-2D0BB3632955}">
      <dsp:nvSpPr>
        <dsp:cNvPr id="0" name=""/>
        <dsp:cNvSpPr/>
      </dsp:nvSpPr>
      <dsp:spPr>
        <a:xfrm>
          <a:off x="5634636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997910-AEB2-48ED-A0CC-6F1157CF9656}">
      <dsp:nvSpPr>
        <dsp:cNvPr id="0" name=""/>
        <dsp:cNvSpPr/>
      </dsp:nvSpPr>
      <dsp:spPr>
        <a:xfrm>
          <a:off x="5494357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86672D-AF4A-4C13-AF4B-B1734276D90B}">
      <dsp:nvSpPr>
        <dsp:cNvPr id="0" name=""/>
        <dsp:cNvSpPr/>
      </dsp:nvSpPr>
      <dsp:spPr>
        <a:xfrm>
          <a:off x="5354078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25AC22-76AB-4729-8898-F8234452B079}">
      <dsp:nvSpPr>
        <dsp:cNvPr id="0" name=""/>
        <dsp:cNvSpPr/>
      </dsp:nvSpPr>
      <dsp:spPr>
        <a:xfrm>
          <a:off x="5213799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0AFDAD-31D5-465E-BE7B-903BDC2D5219}">
      <dsp:nvSpPr>
        <dsp:cNvPr id="0" name=""/>
        <dsp:cNvSpPr/>
      </dsp:nvSpPr>
      <dsp:spPr>
        <a:xfrm>
          <a:off x="5073520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AC4581-B255-4553-A6DB-E73925C75F4B}">
      <dsp:nvSpPr>
        <dsp:cNvPr id="0" name=""/>
        <dsp:cNvSpPr/>
      </dsp:nvSpPr>
      <dsp:spPr>
        <a:xfrm>
          <a:off x="4850516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BEE53B0-3ACE-4CC1-AF68-4E05C9C772A3}">
      <dsp:nvSpPr>
        <dsp:cNvPr id="0" name=""/>
        <dsp:cNvSpPr/>
      </dsp:nvSpPr>
      <dsp:spPr>
        <a:xfrm>
          <a:off x="5499989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1DD4882-60D8-436A-84BD-EDCCF6BDC7F6}">
      <dsp:nvSpPr>
        <dsp:cNvPr id="0" name=""/>
        <dsp:cNvSpPr/>
      </dsp:nvSpPr>
      <dsp:spPr>
        <a:xfrm>
          <a:off x="5499989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9A6EDE-6FCC-4651-A77B-BEFAEFC6510B}">
      <dsp:nvSpPr>
        <dsp:cNvPr id="0" name=""/>
        <dsp:cNvSpPr/>
      </dsp:nvSpPr>
      <dsp:spPr>
        <a:xfrm>
          <a:off x="5573737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1985A1-217B-4FA6-98C0-D48F88219A50}">
      <dsp:nvSpPr>
        <dsp:cNvPr id="0" name=""/>
        <dsp:cNvSpPr/>
      </dsp:nvSpPr>
      <dsp:spPr>
        <a:xfrm>
          <a:off x="5578665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4C7BAA2-A7D1-4303-8CC1-64B19C971EE2}">
      <dsp:nvSpPr>
        <dsp:cNvPr id="0" name=""/>
        <dsp:cNvSpPr/>
      </dsp:nvSpPr>
      <dsp:spPr>
        <a:xfrm>
          <a:off x="3957096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dirty="0" smtClean="0"/>
            <a:t>PROBLEM STATEMENT</a:t>
          </a:r>
          <a:endParaRPr lang="en-US" sz="600" kern="1200" dirty="0"/>
        </a:p>
      </dsp:txBody>
      <dsp:txXfrm>
        <a:off x="4079506" y="447427"/>
        <a:ext cx="591045" cy="590992"/>
      </dsp:txXfrm>
    </dsp:sp>
    <dsp:sp modelId="{D6D20373-3B9F-4B3D-B163-322BBECF5087}">
      <dsp:nvSpPr>
        <dsp:cNvPr id="0" name=""/>
        <dsp:cNvSpPr/>
      </dsp:nvSpPr>
      <dsp:spPr>
        <a:xfrm>
          <a:off x="7611221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2F0576-3034-46D0-836C-B05DF6A11BDD}">
      <dsp:nvSpPr>
        <dsp:cNvPr id="0" name=""/>
        <dsp:cNvSpPr/>
      </dsp:nvSpPr>
      <dsp:spPr>
        <a:xfrm>
          <a:off x="7470942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16C2A3-5857-4A7E-9163-05FA19A5C5C5}">
      <dsp:nvSpPr>
        <dsp:cNvPr id="0" name=""/>
        <dsp:cNvSpPr/>
      </dsp:nvSpPr>
      <dsp:spPr>
        <a:xfrm>
          <a:off x="7330663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F65B7EE-C4FF-47AF-8B8E-FF75D6474455}">
      <dsp:nvSpPr>
        <dsp:cNvPr id="0" name=""/>
        <dsp:cNvSpPr/>
      </dsp:nvSpPr>
      <dsp:spPr>
        <a:xfrm>
          <a:off x="719038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559A6E-EDD1-448F-B086-BADD5594284D}">
      <dsp:nvSpPr>
        <dsp:cNvPr id="0" name=""/>
        <dsp:cNvSpPr/>
      </dsp:nvSpPr>
      <dsp:spPr>
        <a:xfrm>
          <a:off x="7050105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52B745-4EEC-4BC8-9167-A47CD3588379}">
      <dsp:nvSpPr>
        <dsp:cNvPr id="0" name=""/>
        <dsp:cNvSpPr/>
      </dsp:nvSpPr>
      <dsp:spPr>
        <a:xfrm>
          <a:off x="6827102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BA0A3C-CA3C-4EE0-8A14-7C3AEB7F3262}">
      <dsp:nvSpPr>
        <dsp:cNvPr id="0" name=""/>
        <dsp:cNvSpPr/>
      </dsp:nvSpPr>
      <dsp:spPr>
        <a:xfrm>
          <a:off x="7476575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BD5EEE-DC61-4FEF-957E-E06F1946FE3A}">
      <dsp:nvSpPr>
        <dsp:cNvPr id="0" name=""/>
        <dsp:cNvSpPr/>
      </dsp:nvSpPr>
      <dsp:spPr>
        <a:xfrm>
          <a:off x="7476575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A71B22-F780-4CD3-8080-F8FEBB7D8FA5}">
      <dsp:nvSpPr>
        <dsp:cNvPr id="0" name=""/>
        <dsp:cNvSpPr/>
      </dsp:nvSpPr>
      <dsp:spPr>
        <a:xfrm>
          <a:off x="7550322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8C4C69-86A8-44BA-B16B-40097909D064}">
      <dsp:nvSpPr>
        <dsp:cNvPr id="0" name=""/>
        <dsp:cNvSpPr/>
      </dsp:nvSpPr>
      <dsp:spPr>
        <a:xfrm>
          <a:off x="7555250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21CB32-0E98-4998-98DB-75D3025DEB87}">
      <dsp:nvSpPr>
        <dsp:cNvPr id="0" name=""/>
        <dsp:cNvSpPr/>
      </dsp:nvSpPr>
      <dsp:spPr>
        <a:xfrm>
          <a:off x="5933681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smtClean="0"/>
            <a:t>GOALS</a:t>
          </a:r>
          <a:endParaRPr lang="en-US" sz="600" kern="1200"/>
        </a:p>
      </dsp:txBody>
      <dsp:txXfrm>
        <a:off x="6056091" y="447427"/>
        <a:ext cx="591045" cy="5909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A38CB-5EBC-4DE3-841E-9626FF2C670D}">
      <dsp:nvSpPr>
        <dsp:cNvPr id="0" name=""/>
        <dsp:cNvSpPr/>
      </dsp:nvSpPr>
      <dsp:spPr>
        <a:xfrm>
          <a:off x="168146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0E3AA4-F9BF-47AB-B121-827C79E99F1F}">
      <dsp:nvSpPr>
        <dsp:cNvPr id="0" name=""/>
        <dsp:cNvSpPr/>
      </dsp:nvSpPr>
      <dsp:spPr>
        <a:xfrm>
          <a:off x="1541185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B52BFE-79DE-4E34-A8FC-3D76FBFCEAAB}">
      <dsp:nvSpPr>
        <dsp:cNvPr id="0" name=""/>
        <dsp:cNvSpPr/>
      </dsp:nvSpPr>
      <dsp:spPr>
        <a:xfrm>
          <a:off x="1400906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BE53D6-481B-4632-BA34-D0696E1A923E}">
      <dsp:nvSpPr>
        <dsp:cNvPr id="0" name=""/>
        <dsp:cNvSpPr/>
      </dsp:nvSpPr>
      <dsp:spPr>
        <a:xfrm>
          <a:off x="1260627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DE6701-0103-44A9-9CAC-304984EE4A09}">
      <dsp:nvSpPr>
        <dsp:cNvPr id="0" name=""/>
        <dsp:cNvSpPr/>
      </dsp:nvSpPr>
      <dsp:spPr>
        <a:xfrm>
          <a:off x="1120348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E3E11B-67F0-464D-A220-E69D3A6CEF69}">
      <dsp:nvSpPr>
        <dsp:cNvPr id="0" name=""/>
        <dsp:cNvSpPr/>
      </dsp:nvSpPr>
      <dsp:spPr>
        <a:xfrm>
          <a:off x="897345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E72926-E60D-4F26-A1D6-DF3C2A26CB67}">
      <dsp:nvSpPr>
        <dsp:cNvPr id="0" name=""/>
        <dsp:cNvSpPr/>
      </dsp:nvSpPr>
      <dsp:spPr>
        <a:xfrm>
          <a:off x="1546818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31A79D-401F-465D-AA6B-C04B909AAFC9}">
      <dsp:nvSpPr>
        <dsp:cNvPr id="0" name=""/>
        <dsp:cNvSpPr/>
      </dsp:nvSpPr>
      <dsp:spPr>
        <a:xfrm>
          <a:off x="1546818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5225E7-6062-4A2E-92AA-851274AAE1CD}">
      <dsp:nvSpPr>
        <dsp:cNvPr id="0" name=""/>
        <dsp:cNvSpPr/>
      </dsp:nvSpPr>
      <dsp:spPr>
        <a:xfrm>
          <a:off x="1620565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8CA79D-3B0B-42A9-B857-F4362A98367E}">
      <dsp:nvSpPr>
        <dsp:cNvPr id="0" name=""/>
        <dsp:cNvSpPr/>
      </dsp:nvSpPr>
      <dsp:spPr>
        <a:xfrm>
          <a:off x="1625494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433B6D-0EAF-49B2-B456-8A54B344BB0C}">
      <dsp:nvSpPr>
        <dsp:cNvPr id="0" name=""/>
        <dsp:cNvSpPr/>
      </dsp:nvSpPr>
      <dsp:spPr>
        <a:xfrm>
          <a:off x="3925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dirty="0" smtClean="0"/>
            <a:t>BACKGROUND</a:t>
          </a:r>
          <a:endParaRPr lang="en-US" sz="600" kern="1200" dirty="0"/>
        </a:p>
      </dsp:txBody>
      <dsp:txXfrm>
        <a:off x="126335" y="447427"/>
        <a:ext cx="591045" cy="590992"/>
      </dsp:txXfrm>
    </dsp:sp>
    <dsp:sp modelId="{1E9A2E6E-859A-4130-970A-92618F26312D}">
      <dsp:nvSpPr>
        <dsp:cNvPr id="0" name=""/>
        <dsp:cNvSpPr/>
      </dsp:nvSpPr>
      <dsp:spPr>
        <a:xfrm>
          <a:off x="3658050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6B65FC-D0EF-4DDB-80D7-0DADB206300A}">
      <dsp:nvSpPr>
        <dsp:cNvPr id="0" name=""/>
        <dsp:cNvSpPr/>
      </dsp:nvSpPr>
      <dsp:spPr>
        <a:xfrm>
          <a:off x="3517771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301DA9-D1D5-49F8-BD27-090F8D97AE8B}">
      <dsp:nvSpPr>
        <dsp:cNvPr id="0" name=""/>
        <dsp:cNvSpPr/>
      </dsp:nvSpPr>
      <dsp:spPr>
        <a:xfrm>
          <a:off x="3377492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34A35A-2CAE-4C96-80BA-B64E09E882E7}">
      <dsp:nvSpPr>
        <dsp:cNvPr id="0" name=""/>
        <dsp:cNvSpPr/>
      </dsp:nvSpPr>
      <dsp:spPr>
        <a:xfrm>
          <a:off x="3237213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A0B915E-6D71-494B-B9F0-02C48C75B814}">
      <dsp:nvSpPr>
        <dsp:cNvPr id="0" name=""/>
        <dsp:cNvSpPr/>
      </dsp:nvSpPr>
      <dsp:spPr>
        <a:xfrm>
          <a:off x="309693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D2B77B-5332-4D46-B772-DEB40B6CECEF}">
      <dsp:nvSpPr>
        <dsp:cNvPr id="0" name=""/>
        <dsp:cNvSpPr/>
      </dsp:nvSpPr>
      <dsp:spPr>
        <a:xfrm>
          <a:off x="2873931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C8F584-D57D-4BEC-A677-00A1037FC895}">
      <dsp:nvSpPr>
        <dsp:cNvPr id="0" name=""/>
        <dsp:cNvSpPr/>
      </dsp:nvSpPr>
      <dsp:spPr>
        <a:xfrm>
          <a:off x="3523403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45AC6D-0739-42AB-BC11-B29731002646}">
      <dsp:nvSpPr>
        <dsp:cNvPr id="0" name=""/>
        <dsp:cNvSpPr/>
      </dsp:nvSpPr>
      <dsp:spPr>
        <a:xfrm>
          <a:off x="3523403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71E556-289B-4F2A-B8F9-8B59FC48BC3D}">
      <dsp:nvSpPr>
        <dsp:cNvPr id="0" name=""/>
        <dsp:cNvSpPr/>
      </dsp:nvSpPr>
      <dsp:spPr>
        <a:xfrm>
          <a:off x="3597151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4F31C8-C838-4D7C-9583-3CF9CB8408BE}">
      <dsp:nvSpPr>
        <dsp:cNvPr id="0" name=""/>
        <dsp:cNvSpPr/>
      </dsp:nvSpPr>
      <dsp:spPr>
        <a:xfrm>
          <a:off x="3602079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8CFD9B-94D0-4215-B908-966B8B63449A}">
      <dsp:nvSpPr>
        <dsp:cNvPr id="0" name=""/>
        <dsp:cNvSpPr/>
      </dsp:nvSpPr>
      <dsp:spPr>
        <a:xfrm>
          <a:off x="1980510" y="325029"/>
          <a:ext cx="835865" cy="835788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36000"/>
                <a:satMod val="120000"/>
              </a:schemeClr>
              <a:schemeClr val="dk1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dk1"/>
          </a:solidFill>
          <a:prstDash val="solid"/>
        </a:ln>
        <a:effectLst>
          <a:softEdge rad="12700"/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SPONSORS</a:t>
          </a:r>
          <a:endParaRPr lang="en-US" sz="600" kern="1200" dirty="0"/>
        </a:p>
      </dsp:txBody>
      <dsp:txXfrm>
        <a:off x="2102920" y="447427"/>
        <a:ext cx="591045" cy="590992"/>
      </dsp:txXfrm>
    </dsp:sp>
    <dsp:sp modelId="{D6ED6F73-D744-4667-BC5F-2D0BB3632955}">
      <dsp:nvSpPr>
        <dsp:cNvPr id="0" name=""/>
        <dsp:cNvSpPr/>
      </dsp:nvSpPr>
      <dsp:spPr>
        <a:xfrm>
          <a:off x="5634636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997910-AEB2-48ED-A0CC-6F1157CF9656}">
      <dsp:nvSpPr>
        <dsp:cNvPr id="0" name=""/>
        <dsp:cNvSpPr/>
      </dsp:nvSpPr>
      <dsp:spPr>
        <a:xfrm>
          <a:off x="5494357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86672D-AF4A-4C13-AF4B-B1734276D90B}">
      <dsp:nvSpPr>
        <dsp:cNvPr id="0" name=""/>
        <dsp:cNvSpPr/>
      </dsp:nvSpPr>
      <dsp:spPr>
        <a:xfrm>
          <a:off x="5354078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25AC22-76AB-4729-8898-F8234452B079}">
      <dsp:nvSpPr>
        <dsp:cNvPr id="0" name=""/>
        <dsp:cNvSpPr/>
      </dsp:nvSpPr>
      <dsp:spPr>
        <a:xfrm>
          <a:off x="5213799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0AFDAD-31D5-465E-BE7B-903BDC2D5219}">
      <dsp:nvSpPr>
        <dsp:cNvPr id="0" name=""/>
        <dsp:cNvSpPr/>
      </dsp:nvSpPr>
      <dsp:spPr>
        <a:xfrm>
          <a:off x="5073520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AC4581-B255-4553-A6DB-E73925C75F4B}">
      <dsp:nvSpPr>
        <dsp:cNvPr id="0" name=""/>
        <dsp:cNvSpPr/>
      </dsp:nvSpPr>
      <dsp:spPr>
        <a:xfrm>
          <a:off x="4850516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BEE53B0-3ACE-4CC1-AF68-4E05C9C772A3}">
      <dsp:nvSpPr>
        <dsp:cNvPr id="0" name=""/>
        <dsp:cNvSpPr/>
      </dsp:nvSpPr>
      <dsp:spPr>
        <a:xfrm>
          <a:off x="5499989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1DD4882-60D8-436A-84BD-EDCCF6BDC7F6}">
      <dsp:nvSpPr>
        <dsp:cNvPr id="0" name=""/>
        <dsp:cNvSpPr/>
      </dsp:nvSpPr>
      <dsp:spPr>
        <a:xfrm>
          <a:off x="5499989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9A6EDE-6FCC-4651-A77B-BEFAEFC6510B}">
      <dsp:nvSpPr>
        <dsp:cNvPr id="0" name=""/>
        <dsp:cNvSpPr/>
      </dsp:nvSpPr>
      <dsp:spPr>
        <a:xfrm>
          <a:off x="5573737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1985A1-217B-4FA6-98C0-D48F88219A50}">
      <dsp:nvSpPr>
        <dsp:cNvPr id="0" name=""/>
        <dsp:cNvSpPr/>
      </dsp:nvSpPr>
      <dsp:spPr>
        <a:xfrm>
          <a:off x="5578665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4C7BAA2-A7D1-4303-8CC1-64B19C971EE2}">
      <dsp:nvSpPr>
        <dsp:cNvPr id="0" name=""/>
        <dsp:cNvSpPr/>
      </dsp:nvSpPr>
      <dsp:spPr>
        <a:xfrm>
          <a:off x="3957096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dirty="0" smtClean="0"/>
            <a:t>PROBLEM STATEMENT</a:t>
          </a:r>
          <a:endParaRPr lang="en-US" sz="600" kern="1200" dirty="0"/>
        </a:p>
      </dsp:txBody>
      <dsp:txXfrm>
        <a:off x="4079506" y="447427"/>
        <a:ext cx="591045" cy="590992"/>
      </dsp:txXfrm>
    </dsp:sp>
    <dsp:sp modelId="{D6D20373-3B9F-4B3D-B163-322BBECF5087}">
      <dsp:nvSpPr>
        <dsp:cNvPr id="0" name=""/>
        <dsp:cNvSpPr/>
      </dsp:nvSpPr>
      <dsp:spPr>
        <a:xfrm>
          <a:off x="7611221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2F0576-3034-46D0-836C-B05DF6A11BDD}">
      <dsp:nvSpPr>
        <dsp:cNvPr id="0" name=""/>
        <dsp:cNvSpPr/>
      </dsp:nvSpPr>
      <dsp:spPr>
        <a:xfrm>
          <a:off x="7470942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16C2A3-5857-4A7E-9163-05FA19A5C5C5}">
      <dsp:nvSpPr>
        <dsp:cNvPr id="0" name=""/>
        <dsp:cNvSpPr/>
      </dsp:nvSpPr>
      <dsp:spPr>
        <a:xfrm>
          <a:off x="7330663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F65B7EE-C4FF-47AF-8B8E-FF75D6474455}">
      <dsp:nvSpPr>
        <dsp:cNvPr id="0" name=""/>
        <dsp:cNvSpPr/>
      </dsp:nvSpPr>
      <dsp:spPr>
        <a:xfrm>
          <a:off x="719038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559A6E-EDD1-448F-B086-BADD5594284D}">
      <dsp:nvSpPr>
        <dsp:cNvPr id="0" name=""/>
        <dsp:cNvSpPr/>
      </dsp:nvSpPr>
      <dsp:spPr>
        <a:xfrm>
          <a:off x="7050105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52B745-4EEC-4BC8-9167-A47CD3588379}">
      <dsp:nvSpPr>
        <dsp:cNvPr id="0" name=""/>
        <dsp:cNvSpPr/>
      </dsp:nvSpPr>
      <dsp:spPr>
        <a:xfrm>
          <a:off x="6827102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BA0A3C-CA3C-4EE0-8A14-7C3AEB7F3262}">
      <dsp:nvSpPr>
        <dsp:cNvPr id="0" name=""/>
        <dsp:cNvSpPr/>
      </dsp:nvSpPr>
      <dsp:spPr>
        <a:xfrm>
          <a:off x="7476575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BD5EEE-DC61-4FEF-957E-E06F1946FE3A}">
      <dsp:nvSpPr>
        <dsp:cNvPr id="0" name=""/>
        <dsp:cNvSpPr/>
      </dsp:nvSpPr>
      <dsp:spPr>
        <a:xfrm>
          <a:off x="7476575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A71B22-F780-4CD3-8080-F8FEBB7D8FA5}">
      <dsp:nvSpPr>
        <dsp:cNvPr id="0" name=""/>
        <dsp:cNvSpPr/>
      </dsp:nvSpPr>
      <dsp:spPr>
        <a:xfrm>
          <a:off x="7550322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8C4C69-86A8-44BA-B16B-40097909D064}">
      <dsp:nvSpPr>
        <dsp:cNvPr id="0" name=""/>
        <dsp:cNvSpPr/>
      </dsp:nvSpPr>
      <dsp:spPr>
        <a:xfrm>
          <a:off x="7555250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21CB32-0E98-4998-98DB-75D3025DEB87}">
      <dsp:nvSpPr>
        <dsp:cNvPr id="0" name=""/>
        <dsp:cNvSpPr/>
      </dsp:nvSpPr>
      <dsp:spPr>
        <a:xfrm>
          <a:off x="5933681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smtClean="0"/>
            <a:t>GOALS</a:t>
          </a:r>
          <a:endParaRPr lang="en-US" sz="600" kern="1200"/>
        </a:p>
      </dsp:txBody>
      <dsp:txXfrm>
        <a:off x="6056091" y="447427"/>
        <a:ext cx="591045" cy="5909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20CD1-84D9-448F-87A2-2B4A59DDA628}">
      <dsp:nvSpPr>
        <dsp:cNvPr id="0" name=""/>
        <dsp:cNvSpPr/>
      </dsp:nvSpPr>
      <dsp:spPr>
        <a:xfrm>
          <a:off x="0" y="0"/>
          <a:ext cx="8076504" cy="34242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NASA’s Domain Scientists currently lack tools that can effectively help them find fellow researchers with whom they can collaborate, ask questions and get help from, as they share a common interest group.</a:t>
          </a:r>
          <a:endParaRPr lang="en-US" sz="3500" kern="1200" dirty="0"/>
        </a:p>
      </dsp:txBody>
      <dsp:txXfrm>
        <a:off x="100293" y="100293"/>
        <a:ext cx="7875918" cy="32236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A38CB-5EBC-4DE3-841E-9626FF2C670D}">
      <dsp:nvSpPr>
        <dsp:cNvPr id="0" name=""/>
        <dsp:cNvSpPr/>
      </dsp:nvSpPr>
      <dsp:spPr>
        <a:xfrm>
          <a:off x="168146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0E3AA4-F9BF-47AB-B121-827C79E99F1F}">
      <dsp:nvSpPr>
        <dsp:cNvPr id="0" name=""/>
        <dsp:cNvSpPr/>
      </dsp:nvSpPr>
      <dsp:spPr>
        <a:xfrm>
          <a:off x="1541185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B52BFE-79DE-4E34-A8FC-3D76FBFCEAAB}">
      <dsp:nvSpPr>
        <dsp:cNvPr id="0" name=""/>
        <dsp:cNvSpPr/>
      </dsp:nvSpPr>
      <dsp:spPr>
        <a:xfrm>
          <a:off x="1400906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BE53D6-481B-4632-BA34-D0696E1A923E}">
      <dsp:nvSpPr>
        <dsp:cNvPr id="0" name=""/>
        <dsp:cNvSpPr/>
      </dsp:nvSpPr>
      <dsp:spPr>
        <a:xfrm>
          <a:off x="1260627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DE6701-0103-44A9-9CAC-304984EE4A09}">
      <dsp:nvSpPr>
        <dsp:cNvPr id="0" name=""/>
        <dsp:cNvSpPr/>
      </dsp:nvSpPr>
      <dsp:spPr>
        <a:xfrm>
          <a:off x="1120348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E3E11B-67F0-464D-A220-E69D3A6CEF69}">
      <dsp:nvSpPr>
        <dsp:cNvPr id="0" name=""/>
        <dsp:cNvSpPr/>
      </dsp:nvSpPr>
      <dsp:spPr>
        <a:xfrm>
          <a:off x="897345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E72926-E60D-4F26-A1D6-DF3C2A26CB67}">
      <dsp:nvSpPr>
        <dsp:cNvPr id="0" name=""/>
        <dsp:cNvSpPr/>
      </dsp:nvSpPr>
      <dsp:spPr>
        <a:xfrm>
          <a:off x="1546818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31A79D-401F-465D-AA6B-C04B909AAFC9}">
      <dsp:nvSpPr>
        <dsp:cNvPr id="0" name=""/>
        <dsp:cNvSpPr/>
      </dsp:nvSpPr>
      <dsp:spPr>
        <a:xfrm>
          <a:off x="1546818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5225E7-6062-4A2E-92AA-851274AAE1CD}">
      <dsp:nvSpPr>
        <dsp:cNvPr id="0" name=""/>
        <dsp:cNvSpPr/>
      </dsp:nvSpPr>
      <dsp:spPr>
        <a:xfrm>
          <a:off x="1620565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8CA79D-3B0B-42A9-B857-F4362A98367E}">
      <dsp:nvSpPr>
        <dsp:cNvPr id="0" name=""/>
        <dsp:cNvSpPr/>
      </dsp:nvSpPr>
      <dsp:spPr>
        <a:xfrm>
          <a:off x="1625494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433B6D-0EAF-49B2-B456-8A54B344BB0C}">
      <dsp:nvSpPr>
        <dsp:cNvPr id="0" name=""/>
        <dsp:cNvSpPr/>
      </dsp:nvSpPr>
      <dsp:spPr>
        <a:xfrm>
          <a:off x="3925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dirty="0" smtClean="0"/>
            <a:t>BACKGROUND</a:t>
          </a:r>
          <a:endParaRPr lang="en-US" sz="600" kern="1200" dirty="0"/>
        </a:p>
      </dsp:txBody>
      <dsp:txXfrm>
        <a:off x="126335" y="447427"/>
        <a:ext cx="591045" cy="590992"/>
      </dsp:txXfrm>
    </dsp:sp>
    <dsp:sp modelId="{1E9A2E6E-859A-4130-970A-92618F26312D}">
      <dsp:nvSpPr>
        <dsp:cNvPr id="0" name=""/>
        <dsp:cNvSpPr/>
      </dsp:nvSpPr>
      <dsp:spPr>
        <a:xfrm>
          <a:off x="3658050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6B65FC-D0EF-4DDB-80D7-0DADB206300A}">
      <dsp:nvSpPr>
        <dsp:cNvPr id="0" name=""/>
        <dsp:cNvSpPr/>
      </dsp:nvSpPr>
      <dsp:spPr>
        <a:xfrm>
          <a:off x="3517771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301DA9-D1D5-49F8-BD27-090F8D97AE8B}">
      <dsp:nvSpPr>
        <dsp:cNvPr id="0" name=""/>
        <dsp:cNvSpPr/>
      </dsp:nvSpPr>
      <dsp:spPr>
        <a:xfrm>
          <a:off x="3377492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34A35A-2CAE-4C96-80BA-B64E09E882E7}">
      <dsp:nvSpPr>
        <dsp:cNvPr id="0" name=""/>
        <dsp:cNvSpPr/>
      </dsp:nvSpPr>
      <dsp:spPr>
        <a:xfrm>
          <a:off x="3237213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A0B915E-6D71-494B-B9F0-02C48C75B814}">
      <dsp:nvSpPr>
        <dsp:cNvPr id="0" name=""/>
        <dsp:cNvSpPr/>
      </dsp:nvSpPr>
      <dsp:spPr>
        <a:xfrm>
          <a:off x="309693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D2B77B-5332-4D46-B772-DEB40B6CECEF}">
      <dsp:nvSpPr>
        <dsp:cNvPr id="0" name=""/>
        <dsp:cNvSpPr/>
      </dsp:nvSpPr>
      <dsp:spPr>
        <a:xfrm>
          <a:off x="2873931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C8F584-D57D-4BEC-A677-00A1037FC895}">
      <dsp:nvSpPr>
        <dsp:cNvPr id="0" name=""/>
        <dsp:cNvSpPr/>
      </dsp:nvSpPr>
      <dsp:spPr>
        <a:xfrm>
          <a:off x="3523403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45AC6D-0739-42AB-BC11-B29731002646}">
      <dsp:nvSpPr>
        <dsp:cNvPr id="0" name=""/>
        <dsp:cNvSpPr/>
      </dsp:nvSpPr>
      <dsp:spPr>
        <a:xfrm>
          <a:off x="3523403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71E556-289B-4F2A-B8F9-8B59FC48BC3D}">
      <dsp:nvSpPr>
        <dsp:cNvPr id="0" name=""/>
        <dsp:cNvSpPr/>
      </dsp:nvSpPr>
      <dsp:spPr>
        <a:xfrm>
          <a:off x="3597151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4F31C8-C838-4D7C-9583-3CF9CB8408BE}">
      <dsp:nvSpPr>
        <dsp:cNvPr id="0" name=""/>
        <dsp:cNvSpPr/>
      </dsp:nvSpPr>
      <dsp:spPr>
        <a:xfrm>
          <a:off x="3602079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8CFD9B-94D0-4215-B908-966B8B63449A}">
      <dsp:nvSpPr>
        <dsp:cNvPr id="0" name=""/>
        <dsp:cNvSpPr/>
      </dsp:nvSpPr>
      <dsp:spPr>
        <a:xfrm>
          <a:off x="1980510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SPONSORS</a:t>
          </a:r>
          <a:endParaRPr lang="en-US" sz="600" kern="1200" dirty="0"/>
        </a:p>
      </dsp:txBody>
      <dsp:txXfrm>
        <a:off x="2102920" y="447427"/>
        <a:ext cx="591045" cy="590992"/>
      </dsp:txXfrm>
    </dsp:sp>
    <dsp:sp modelId="{D6ED6F73-D744-4667-BC5F-2D0BB3632955}">
      <dsp:nvSpPr>
        <dsp:cNvPr id="0" name=""/>
        <dsp:cNvSpPr/>
      </dsp:nvSpPr>
      <dsp:spPr>
        <a:xfrm>
          <a:off x="5634636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997910-AEB2-48ED-A0CC-6F1157CF9656}">
      <dsp:nvSpPr>
        <dsp:cNvPr id="0" name=""/>
        <dsp:cNvSpPr/>
      </dsp:nvSpPr>
      <dsp:spPr>
        <a:xfrm>
          <a:off x="5494357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86672D-AF4A-4C13-AF4B-B1734276D90B}">
      <dsp:nvSpPr>
        <dsp:cNvPr id="0" name=""/>
        <dsp:cNvSpPr/>
      </dsp:nvSpPr>
      <dsp:spPr>
        <a:xfrm>
          <a:off x="5354078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25AC22-76AB-4729-8898-F8234452B079}">
      <dsp:nvSpPr>
        <dsp:cNvPr id="0" name=""/>
        <dsp:cNvSpPr/>
      </dsp:nvSpPr>
      <dsp:spPr>
        <a:xfrm>
          <a:off x="5213799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0AFDAD-31D5-465E-BE7B-903BDC2D5219}">
      <dsp:nvSpPr>
        <dsp:cNvPr id="0" name=""/>
        <dsp:cNvSpPr/>
      </dsp:nvSpPr>
      <dsp:spPr>
        <a:xfrm>
          <a:off x="5073520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AC4581-B255-4553-A6DB-E73925C75F4B}">
      <dsp:nvSpPr>
        <dsp:cNvPr id="0" name=""/>
        <dsp:cNvSpPr/>
      </dsp:nvSpPr>
      <dsp:spPr>
        <a:xfrm>
          <a:off x="4850516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BEE53B0-3ACE-4CC1-AF68-4E05C9C772A3}">
      <dsp:nvSpPr>
        <dsp:cNvPr id="0" name=""/>
        <dsp:cNvSpPr/>
      </dsp:nvSpPr>
      <dsp:spPr>
        <a:xfrm>
          <a:off x="5499989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1DD4882-60D8-436A-84BD-EDCCF6BDC7F6}">
      <dsp:nvSpPr>
        <dsp:cNvPr id="0" name=""/>
        <dsp:cNvSpPr/>
      </dsp:nvSpPr>
      <dsp:spPr>
        <a:xfrm>
          <a:off x="5499989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9A6EDE-6FCC-4651-A77B-BEFAEFC6510B}">
      <dsp:nvSpPr>
        <dsp:cNvPr id="0" name=""/>
        <dsp:cNvSpPr/>
      </dsp:nvSpPr>
      <dsp:spPr>
        <a:xfrm>
          <a:off x="5573737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1985A1-217B-4FA6-98C0-D48F88219A50}">
      <dsp:nvSpPr>
        <dsp:cNvPr id="0" name=""/>
        <dsp:cNvSpPr/>
      </dsp:nvSpPr>
      <dsp:spPr>
        <a:xfrm>
          <a:off x="5578665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4C7BAA2-A7D1-4303-8CC1-64B19C971EE2}">
      <dsp:nvSpPr>
        <dsp:cNvPr id="0" name=""/>
        <dsp:cNvSpPr/>
      </dsp:nvSpPr>
      <dsp:spPr>
        <a:xfrm>
          <a:off x="3957096" y="325029"/>
          <a:ext cx="835865" cy="835788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36000"/>
                <a:satMod val="120000"/>
              </a:schemeClr>
              <a:schemeClr val="dk1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dk1"/>
          </a:solidFill>
          <a:prstDash val="solid"/>
        </a:ln>
        <a:effectLst>
          <a:softEdge rad="12700"/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dirty="0" smtClean="0"/>
            <a:t>PROBLEM STATEMENT</a:t>
          </a:r>
          <a:endParaRPr lang="en-US" sz="600" kern="1200" dirty="0"/>
        </a:p>
      </dsp:txBody>
      <dsp:txXfrm>
        <a:off x="4079506" y="447427"/>
        <a:ext cx="591045" cy="590992"/>
      </dsp:txXfrm>
    </dsp:sp>
    <dsp:sp modelId="{D6D20373-3B9F-4B3D-B163-322BBECF5087}">
      <dsp:nvSpPr>
        <dsp:cNvPr id="0" name=""/>
        <dsp:cNvSpPr/>
      </dsp:nvSpPr>
      <dsp:spPr>
        <a:xfrm>
          <a:off x="7611221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2F0576-3034-46D0-836C-B05DF6A11BDD}">
      <dsp:nvSpPr>
        <dsp:cNvPr id="0" name=""/>
        <dsp:cNvSpPr/>
      </dsp:nvSpPr>
      <dsp:spPr>
        <a:xfrm>
          <a:off x="7470942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16C2A3-5857-4A7E-9163-05FA19A5C5C5}">
      <dsp:nvSpPr>
        <dsp:cNvPr id="0" name=""/>
        <dsp:cNvSpPr/>
      </dsp:nvSpPr>
      <dsp:spPr>
        <a:xfrm>
          <a:off x="7330663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F65B7EE-C4FF-47AF-8B8E-FF75D6474455}">
      <dsp:nvSpPr>
        <dsp:cNvPr id="0" name=""/>
        <dsp:cNvSpPr/>
      </dsp:nvSpPr>
      <dsp:spPr>
        <a:xfrm>
          <a:off x="719038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559A6E-EDD1-448F-B086-BADD5594284D}">
      <dsp:nvSpPr>
        <dsp:cNvPr id="0" name=""/>
        <dsp:cNvSpPr/>
      </dsp:nvSpPr>
      <dsp:spPr>
        <a:xfrm>
          <a:off x="7050105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52B745-4EEC-4BC8-9167-A47CD3588379}">
      <dsp:nvSpPr>
        <dsp:cNvPr id="0" name=""/>
        <dsp:cNvSpPr/>
      </dsp:nvSpPr>
      <dsp:spPr>
        <a:xfrm>
          <a:off x="6827102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BA0A3C-CA3C-4EE0-8A14-7C3AEB7F3262}">
      <dsp:nvSpPr>
        <dsp:cNvPr id="0" name=""/>
        <dsp:cNvSpPr/>
      </dsp:nvSpPr>
      <dsp:spPr>
        <a:xfrm>
          <a:off x="7476575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BD5EEE-DC61-4FEF-957E-E06F1946FE3A}">
      <dsp:nvSpPr>
        <dsp:cNvPr id="0" name=""/>
        <dsp:cNvSpPr/>
      </dsp:nvSpPr>
      <dsp:spPr>
        <a:xfrm>
          <a:off x="7476575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A71B22-F780-4CD3-8080-F8FEBB7D8FA5}">
      <dsp:nvSpPr>
        <dsp:cNvPr id="0" name=""/>
        <dsp:cNvSpPr/>
      </dsp:nvSpPr>
      <dsp:spPr>
        <a:xfrm>
          <a:off x="7550322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8C4C69-86A8-44BA-B16B-40097909D064}">
      <dsp:nvSpPr>
        <dsp:cNvPr id="0" name=""/>
        <dsp:cNvSpPr/>
      </dsp:nvSpPr>
      <dsp:spPr>
        <a:xfrm>
          <a:off x="7555250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21CB32-0E98-4998-98DB-75D3025DEB87}">
      <dsp:nvSpPr>
        <dsp:cNvPr id="0" name=""/>
        <dsp:cNvSpPr/>
      </dsp:nvSpPr>
      <dsp:spPr>
        <a:xfrm>
          <a:off x="5933681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smtClean="0"/>
            <a:t>GOALS</a:t>
          </a:r>
          <a:endParaRPr lang="en-US" sz="600" kern="1200"/>
        </a:p>
      </dsp:txBody>
      <dsp:txXfrm>
        <a:off x="6056091" y="447427"/>
        <a:ext cx="591045" cy="5909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D2630-22EC-42EE-9827-BB18AD3CD08C}">
      <dsp:nvSpPr>
        <dsp:cNvPr id="0" name=""/>
        <dsp:cNvSpPr/>
      </dsp:nvSpPr>
      <dsp:spPr>
        <a:xfrm>
          <a:off x="4372248" y="690461"/>
          <a:ext cx="3002430" cy="3002387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EABA77-5AED-47A1-BE6B-F35E2F74CACF}">
      <dsp:nvSpPr>
        <dsp:cNvPr id="0" name=""/>
        <dsp:cNvSpPr/>
      </dsp:nvSpPr>
      <dsp:spPr>
        <a:xfrm>
          <a:off x="4472284" y="790559"/>
          <a:ext cx="2801690" cy="280219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Based on human trust</a:t>
          </a:r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 </a:t>
          </a:r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   REST API and stand-alone service</a:t>
          </a:r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 smtClean="0"/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Integrate with NASA workflow tool</a:t>
          </a:r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 smtClean="0"/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Use a similar dataset like DPLB</a:t>
          </a:r>
          <a:endParaRPr lang="en-US" sz="1200" kern="1200" dirty="0"/>
        </a:p>
      </dsp:txBody>
      <dsp:txXfrm>
        <a:off x="4873097" y="1190947"/>
        <a:ext cx="2001398" cy="2001415"/>
      </dsp:txXfrm>
    </dsp:sp>
    <dsp:sp modelId="{41032083-CC7F-4F99-B35A-10B2F8EF2830}">
      <dsp:nvSpPr>
        <dsp:cNvPr id="0" name=""/>
        <dsp:cNvSpPr/>
      </dsp:nvSpPr>
      <dsp:spPr>
        <a:xfrm>
          <a:off x="4472284" y="3748166"/>
          <a:ext cx="2801690" cy="1645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/>
        </a:p>
      </dsp:txBody>
      <dsp:txXfrm>
        <a:off x="4472284" y="3748166"/>
        <a:ext cx="2801690" cy="1645807"/>
      </dsp:txXfrm>
    </dsp:sp>
    <dsp:sp modelId="{645154F8-D3F8-4D8C-AEFE-D8E8D693CBBF}">
      <dsp:nvSpPr>
        <dsp:cNvPr id="0" name=""/>
        <dsp:cNvSpPr/>
      </dsp:nvSpPr>
      <dsp:spPr>
        <a:xfrm rot="2700000">
          <a:off x="1270064" y="690127"/>
          <a:ext cx="3002529" cy="3002529"/>
        </a:xfrm>
        <a:prstGeom prst="teardrop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6B5DE0C-241F-4239-A09F-CD97A337634D}">
      <dsp:nvSpPr>
        <dsp:cNvPr id="0" name=""/>
        <dsp:cNvSpPr/>
      </dsp:nvSpPr>
      <dsp:spPr>
        <a:xfrm>
          <a:off x="1370484" y="790559"/>
          <a:ext cx="2801690" cy="280219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Build a self-learning recommendation engine for scientists that finds the likelihood of two scientists to co-author.</a:t>
          </a:r>
          <a:endParaRPr lang="en-US" sz="1700" kern="1200" dirty="0"/>
        </a:p>
      </dsp:txBody>
      <dsp:txXfrm>
        <a:off x="1770630" y="1190947"/>
        <a:ext cx="2001398" cy="20014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A38CB-5EBC-4DE3-841E-9626FF2C670D}">
      <dsp:nvSpPr>
        <dsp:cNvPr id="0" name=""/>
        <dsp:cNvSpPr/>
      </dsp:nvSpPr>
      <dsp:spPr>
        <a:xfrm>
          <a:off x="168146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0E3AA4-F9BF-47AB-B121-827C79E99F1F}">
      <dsp:nvSpPr>
        <dsp:cNvPr id="0" name=""/>
        <dsp:cNvSpPr/>
      </dsp:nvSpPr>
      <dsp:spPr>
        <a:xfrm>
          <a:off x="1541185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B52BFE-79DE-4E34-A8FC-3D76FBFCEAAB}">
      <dsp:nvSpPr>
        <dsp:cNvPr id="0" name=""/>
        <dsp:cNvSpPr/>
      </dsp:nvSpPr>
      <dsp:spPr>
        <a:xfrm>
          <a:off x="1400906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BE53D6-481B-4632-BA34-D0696E1A923E}">
      <dsp:nvSpPr>
        <dsp:cNvPr id="0" name=""/>
        <dsp:cNvSpPr/>
      </dsp:nvSpPr>
      <dsp:spPr>
        <a:xfrm>
          <a:off x="1260627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DDE6701-0103-44A9-9CAC-304984EE4A09}">
      <dsp:nvSpPr>
        <dsp:cNvPr id="0" name=""/>
        <dsp:cNvSpPr/>
      </dsp:nvSpPr>
      <dsp:spPr>
        <a:xfrm>
          <a:off x="1120348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E3E11B-67F0-464D-A220-E69D3A6CEF69}">
      <dsp:nvSpPr>
        <dsp:cNvPr id="0" name=""/>
        <dsp:cNvSpPr/>
      </dsp:nvSpPr>
      <dsp:spPr>
        <a:xfrm>
          <a:off x="897345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E72926-E60D-4F26-A1D6-DF3C2A26CB67}">
      <dsp:nvSpPr>
        <dsp:cNvPr id="0" name=""/>
        <dsp:cNvSpPr/>
      </dsp:nvSpPr>
      <dsp:spPr>
        <a:xfrm>
          <a:off x="1546818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31A79D-401F-465D-AA6B-C04B909AAFC9}">
      <dsp:nvSpPr>
        <dsp:cNvPr id="0" name=""/>
        <dsp:cNvSpPr/>
      </dsp:nvSpPr>
      <dsp:spPr>
        <a:xfrm>
          <a:off x="1546818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35225E7-6062-4A2E-92AA-851274AAE1CD}">
      <dsp:nvSpPr>
        <dsp:cNvPr id="0" name=""/>
        <dsp:cNvSpPr/>
      </dsp:nvSpPr>
      <dsp:spPr>
        <a:xfrm>
          <a:off x="1620565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8CA79D-3B0B-42A9-B857-F4362A98367E}">
      <dsp:nvSpPr>
        <dsp:cNvPr id="0" name=""/>
        <dsp:cNvSpPr/>
      </dsp:nvSpPr>
      <dsp:spPr>
        <a:xfrm>
          <a:off x="1625494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433B6D-0EAF-49B2-B456-8A54B344BB0C}">
      <dsp:nvSpPr>
        <dsp:cNvPr id="0" name=""/>
        <dsp:cNvSpPr/>
      </dsp:nvSpPr>
      <dsp:spPr>
        <a:xfrm>
          <a:off x="3925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dirty="0" smtClean="0"/>
            <a:t>BACKGROUND</a:t>
          </a:r>
          <a:endParaRPr lang="en-US" sz="600" kern="1200" dirty="0"/>
        </a:p>
      </dsp:txBody>
      <dsp:txXfrm>
        <a:off x="126335" y="447427"/>
        <a:ext cx="591045" cy="590992"/>
      </dsp:txXfrm>
    </dsp:sp>
    <dsp:sp modelId="{1E9A2E6E-859A-4130-970A-92618F26312D}">
      <dsp:nvSpPr>
        <dsp:cNvPr id="0" name=""/>
        <dsp:cNvSpPr/>
      </dsp:nvSpPr>
      <dsp:spPr>
        <a:xfrm>
          <a:off x="3658050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6B65FC-D0EF-4DDB-80D7-0DADB206300A}">
      <dsp:nvSpPr>
        <dsp:cNvPr id="0" name=""/>
        <dsp:cNvSpPr/>
      </dsp:nvSpPr>
      <dsp:spPr>
        <a:xfrm>
          <a:off x="3517771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301DA9-D1D5-49F8-BD27-090F8D97AE8B}">
      <dsp:nvSpPr>
        <dsp:cNvPr id="0" name=""/>
        <dsp:cNvSpPr/>
      </dsp:nvSpPr>
      <dsp:spPr>
        <a:xfrm>
          <a:off x="3377492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34A35A-2CAE-4C96-80BA-B64E09E882E7}">
      <dsp:nvSpPr>
        <dsp:cNvPr id="0" name=""/>
        <dsp:cNvSpPr/>
      </dsp:nvSpPr>
      <dsp:spPr>
        <a:xfrm>
          <a:off x="3237213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A0B915E-6D71-494B-B9F0-02C48C75B814}">
      <dsp:nvSpPr>
        <dsp:cNvPr id="0" name=""/>
        <dsp:cNvSpPr/>
      </dsp:nvSpPr>
      <dsp:spPr>
        <a:xfrm>
          <a:off x="309693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D2B77B-5332-4D46-B772-DEB40B6CECEF}">
      <dsp:nvSpPr>
        <dsp:cNvPr id="0" name=""/>
        <dsp:cNvSpPr/>
      </dsp:nvSpPr>
      <dsp:spPr>
        <a:xfrm>
          <a:off x="2873931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C8F584-D57D-4BEC-A677-00A1037FC895}">
      <dsp:nvSpPr>
        <dsp:cNvPr id="0" name=""/>
        <dsp:cNvSpPr/>
      </dsp:nvSpPr>
      <dsp:spPr>
        <a:xfrm>
          <a:off x="3523403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45AC6D-0739-42AB-BC11-B29731002646}">
      <dsp:nvSpPr>
        <dsp:cNvPr id="0" name=""/>
        <dsp:cNvSpPr/>
      </dsp:nvSpPr>
      <dsp:spPr>
        <a:xfrm>
          <a:off x="3523403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71E556-289B-4F2A-B8F9-8B59FC48BC3D}">
      <dsp:nvSpPr>
        <dsp:cNvPr id="0" name=""/>
        <dsp:cNvSpPr/>
      </dsp:nvSpPr>
      <dsp:spPr>
        <a:xfrm>
          <a:off x="3597151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4F31C8-C838-4D7C-9583-3CF9CB8408BE}">
      <dsp:nvSpPr>
        <dsp:cNvPr id="0" name=""/>
        <dsp:cNvSpPr/>
      </dsp:nvSpPr>
      <dsp:spPr>
        <a:xfrm>
          <a:off x="3602079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58CFD9B-94D0-4215-B908-966B8B63449A}">
      <dsp:nvSpPr>
        <dsp:cNvPr id="0" name=""/>
        <dsp:cNvSpPr/>
      </dsp:nvSpPr>
      <dsp:spPr>
        <a:xfrm>
          <a:off x="1980510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SPONSORS</a:t>
          </a:r>
          <a:endParaRPr lang="en-US" sz="600" kern="1200" dirty="0"/>
        </a:p>
      </dsp:txBody>
      <dsp:txXfrm>
        <a:off x="2102920" y="447427"/>
        <a:ext cx="591045" cy="590992"/>
      </dsp:txXfrm>
    </dsp:sp>
    <dsp:sp modelId="{D6ED6F73-D744-4667-BC5F-2D0BB3632955}">
      <dsp:nvSpPr>
        <dsp:cNvPr id="0" name=""/>
        <dsp:cNvSpPr/>
      </dsp:nvSpPr>
      <dsp:spPr>
        <a:xfrm>
          <a:off x="5634636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997910-AEB2-48ED-A0CC-6F1157CF9656}">
      <dsp:nvSpPr>
        <dsp:cNvPr id="0" name=""/>
        <dsp:cNvSpPr/>
      </dsp:nvSpPr>
      <dsp:spPr>
        <a:xfrm>
          <a:off x="5494357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86672D-AF4A-4C13-AF4B-B1734276D90B}">
      <dsp:nvSpPr>
        <dsp:cNvPr id="0" name=""/>
        <dsp:cNvSpPr/>
      </dsp:nvSpPr>
      <dsp:spPr>
        <a:xfrm>
          <a:off x="5354078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25AC22-76AB-4729-8898-F8234452B079}">
      <dsp:nvSpPr>
        <dsp:cNvPr id="0" name=""/>
        <dsp:cNvSpPr/>
      </dsp:nvSpPr>
      <dsp:spPr>
        <a:xfrm>
          <a:off x="5213799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0AFDAD-31D5-465E-BE7B-903BDC2D5219}">
      <dsp:nvSpPr>
        <dsp:cNvPr id="0" name=""/>
        <dsp:cNvSpPr/>
      </dsp:nvSpPr>
      <dsp:spPr>
        <a:xfrm>
          <a:off x="5073520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AC4581-B255-4553-A6DB-E73925C75F4B}">
      <dsp:nvSpPr>
        <dsp:cNvPr id="0" name=""/>
        <dsp:cNvSpPr/>
      </dsp:nvSpPr>
      <dsp:spPr>
        <a:xfrm>
          <a:off x="4850516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BEE53B0-3ACE-4CC1-AF68-4E05C9C772A3}">
      <dsp:nvSpPr>
        <dsp:cNvPr id="0" name=""/>
        <dsp:cNvSpPr/>
      </dsp:nvSpPr>
      <dsp:spPr>
        <a:xfrm>
          <a:off x="5499989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1DD4882-60D8-436A-84BD-EDCCF6BDC7F6}">
      <dsp:nvSpPr>
        <dsp:cNvPr id="0" name=""/>
        <dsp:cNvSpPr/>
      </dsp:nvSpPr>
      <dsp:spPr>
        <a:xfrm>
          <a:off x="5499989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9A6EDE-6FCC-4651-A77B-BEFAEFC6510B}">
      <dsp:nvSpPr>
        <dsp:cNvPr id="0" name=""/>
        <dsp:cNvSpPr/>
      </dsp:nvSpPr>
      <dsp:spPr>
        <a:xfrm>
          <a:off x="5573737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1985A1-217B-4FA6-98C0-D48F88219A50}">
      <dsp:nvSpPr>
        <dsp:cNvPr id="0" name=""/>
        <dsp:cNvSpPr/>
      </dsp:nvSpPr>
      <dsp:spPr>
        <a:xfrm>
          <a:off x="5578665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4C7BAA2-A7D1-4303-8CC1-64B19C971EE2}">
      <dsp:nvSpPr>
        <dsp:cNvPr id="0" name=""/>
        <dsp:cNvSpPr/>
      </dsp:nvSpPr>
      <dsp:spPr>
        <a:xfrm>
          <a:off x="3957096" y="325029"/>
          <a:ext cx="835865" cy="8357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dirty="0" smtClean="0"/>
            <a:t>PROBLEM STATEMENT</a:t>
          </a:r>
          <a:endParaRPr lang="en-US" sz="600" kern="1200" dirty="0"/>
        </a:p>
      </dsp:txBody>
      <dsp:txXfrm>
        <a:off x="4079506" y="447427"/>
        <a:ext cx="591045" cy="590992"/>
      </dsp:txXfrm>
    </dsp:sp>
    <dsp:sp modelId="{D6D20373-3B9F-4B3D-B163-322BBECF5087}">
      <dsp:nvSpPr>
        <dsp:cNvPr id="0" name=""/>
        <dsp:cNvSpPr/>
      </dsp:nvSpPr>
      <dsp:spPr>
        <a:xfrm>
          <a:off x="7611221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2F0576-3034-46D0-836C-B05DF6A11BDD}">
      <dsp:nvSpPr>
        <dsp:cNvPr id="0" name=""/>
        <dsp:cNvSpPr/>
      </dsp:nvSpPr>
      <dsp:spPr>
        <a:xfrm>
          <a:off x="7470942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16C2A3-5857-4A7E-9163-05FA19A5C5C5}">
      <dsp:nvSpPr>
        <dsp:cNvPr id="0" name=""/>
        <dsp:cNvSpPr/>
      </dsp:nvSpPr>
      <dsp:spPr>
        <a:xfrm>
          <a:off x="7330663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F65B7EE-C4FF-47AF-8B8E-FF75D6474455}">
      <dsp:nvSpPr>
        <dsp:cNvPr id="0" name=""/>
        <dsp:cNvSpPr/>
      </dsp:nvSpPr>
      <dsp:spPr>
        <a:xfrm>
          <a:off x="7190384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559A6E-EDD1-448F-B086-BADD5594284D}">
      <dsp:nvSpPr>
        <dsp:cNvPr id="0" name=""/>
        <dsp:cNvSpPr/>
      </dsp:nvSpPr>
      <dsp:spPr>
        <a:xfrm>
          <a:off x="7050105" y="701635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52B745-4EEC-4BC8-9167-A47CD3588379}">
      <dsp:nvSpPr>
        <dsp:cNvPr id="0" name=""/>
        <dsp:cNvSpPr/>
      </dsp:nvSpPr>
      <dsp:spPr>
        <a:xfrm>
          <a:off x="6827102" y="660347"/>
          <a:ext cx="165272" cy="165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BA0A3C-CA3C-4EE0-8A14-7C3AEB7F3262}">
      <dsp:nvSpPr>
        <dsp:cNvPr id="0" name=""/>
        <dsp:cNvSpPr/>
      </dsp:nvSpPr>
      <dsp:spPr>
        <a:xfrm>
          <a:off x="7476575" y="531051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0BD5EEE-DC61-4FEF-957E-E06F1946FE3A}">
      <dsp:nvSpPr>
        <dsp:cNvPr id="0" name=""/>
        <dsp:cNvSpPr/>
      </dsp:nvSpPr>
      <dsp:spPr>
        <a:xfrm>
          <a:off x="7476575" y="8734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A71B22-F780-4CD3-8080-F8FEBB7D8FA5}">
      <dsp:nvSpPr>
        <dsp:cNvPr id="0" name=""/>
        <dsp:cNvSpPr/>
      </dsp:nvSpPr>
      <dsp:spPr>
        <a:xfrm>
          <a:off x="7550322" y="605269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8C4C69-86A8-44BA-B16B-40097909D064}">
      <dsp:nvSpPr>
        <dsp:cNvPr id="0" name=""/>
        <dsp:cNvSpPr/>
      </dsp:nvSpPr>
      <dsp:spPr>
        <a:xfrm>
          <a:off x="7555250" y="799673"/>
          <a:ext cx="82548" cy="825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21CB32-0E98-4998-98DB-75D3025DEB87}">
      <dsp:nvSpPr>
        <dsp:cNvPr id="0" name=""/>
        <dsp:cNvSpPr/>
      </dsp:nvSpPr>
      <dsp:spPr>
        <a:xfrm>
          <a:off x="5933681" y="325029"/>
          <a:ext cx="835865" cy="835788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dk1">
                <a:shade val="36000"/>
                <a:satMod val="120000"/>
              </a:schemeClr>
              <a:schemeClr val="dk1">
                <a:tint val="4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dk1"/>
          </a:solidFill>
          <a:prstDash val="solid"/>
        </a:ln>
        <a:effectLst>
          <a:softEdge rad="12700"/>
        </a:effectLst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b="0" kern="1200" smtClean="0"/>
            <a:t>GOALS</a:t>
          </a:r>
          <a:endParaRPr lang="en-US" sz="600" kern="1200"/>
        </a:p>
      </dsp:txBody>
      <dsp:txXfrm>
        <a:off x="6056091" y="447427"/>
        <a:ext cx="591045" cy="590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714753" y="685800"/>
            <a:ext cx="3429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786966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Client/Sponsor </a:t>
            </a:r>
          </a:p>
          <a:p>
            <a:pPr lvl="0" rtl="0">
              <a:buNone/>
            </a:pPr>
            <a:r>
              <a:rPr lang="en"/>
              <a:t>Check: Camelcase Headings and Consistency</a:t>
            </a:r>
          </a:p>
          <a:p>
            <a:pPr>
              <a:buNone/>
            </a:pPr>
            <a:r>
              <a:rPr lang="en"/>
              <a:t>Insert: Page Numbers and Date</a:t>
            </a:r>
          </a:p>
        </p:txBody>
      </p:sp>
    </p:spTree>
    <p:extLst>
      <p:ext uri="{BB962C8B-B14F-4D97-AF65-F5344CB8AC3E}">
        <p14:creationId xmlns:p14="http://schemas.microsoft.com/office/powerpoint/2010/main" val="49612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00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04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69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4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65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327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07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81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40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100000"/>
              <a:buFont typeface="Arial"/>
              <a:buNone/>
            </a:pPr>
            <a:r>
              <a:rPr lang="en"/>
              <a:t>Update the html. </a:t>
            </a:r>
          </a:p>
          <a:p>
            <a:endParaRPr lang="en"/>
          </a:p>
          <a:p>
            <a:pPr lvl="0" rtl="0">
              <a:buClr>
                <a:srgbClr val="000000"/>
              </a:buClr>
              <a:buSzPct val="100000"/>
              <a:buFont typeface="Arial"/>
              <a:buNone/>
            </a:pPr>
            <a:r>
              <a:rPr lang="en"/>
              <a:t>This is the experimental result. Need a slide for experimental setup so ppl can repeat</a:t>
            </a:r>
          </a:p>
        </p:txBody>
      </p:sp>
    </p:spTree>
    <p:extLst>
      <p:ext uri="{BB962C8B-B14F-4D97-AF65-F5344CB8AC3E}">
        <p14:creationId xmlns:p14="http://schemas.microsoft.com/office/powerpoint/2010/main" val="583419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no sub topics</a:t>
            </a:r>
          </a:p>
        </p:txBody>
      </p:sp>
    </p:spTree>
    <p:extLst>
      <p:ext uri="{BB962C8B-B14F-4D97-AF65-F5344CB8AC3E}">
        <p14:creationId xmlns:p14="http://schemas.microsoft.com/office/powerpoint/2010/main" val="1622896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100000"/>
              <a:buFont typeface="Arial"/>
              <a:buNone/>
            </a:pPr>
            <a:r>
              <a:rPr lang="en"/>
              <a:t>Update the html. </a:t>
            </a:r>
          </a:p>
          <a:p>
            <a:endParaRPr lang="en"/>
          </a:p>
          <a:p>
            <a:pPr lvl="0" rtl="0">
              <a:buClr>
                <a:srgbClr val="000000"/>
              </a:buClr>
              <a:buSzPct val="100000"/>
              <a:buFont typeface="Arial"/>
              <a:buNone/>
            </a:pPr>
            <a:r>
              <a:rPr lang="en"/>
              <a:t>This is the experimental result. Need a slide for experimental setup so ppl can repeat</a:t>
            </a:r>
          </a:p>
        </p:txBody>
      </p:sp>
    </p:spTree>
    <p:extLst>
      <p:ext uri="{BB962C8B-B14F-4D97-AF65-F5344CB8AC3E}">
        <p14:creationId xmlns:p14="http://schemas.microsoft.com/office/powerpoint/2010/main" val="1342932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100000"/>
              <a:buFont typeface="Arial"/>
              <a:buNone/>
            </a:pPr>
            <a:r>
              <a:rPr lang="en"/>
              <a:t>Update the html. </a:t>
            </a:r>
          </a:p>
          <a:p>
            <a:endParaRPr lang="en"/>
          </a:p>
          <a:p>
            <a:pPr lvl="0" rtl="0">
              <a:buClr>
                <a:srgbClr val="000000"/>
              </a:buClr>
              <a:buSzPct val="100000"/>
              <a:buFont typeface="Arial"/>
              <a:buNone/>
            </a:pPr>
            <a:r>
              <a:rPr lang="en"/>
              <a:t>This is the experimental result. Need a slide for experimental setup so ppl can repeat</a:t>
            </a:r>
          </a:p>
        </p:txBody>
      </p:sp>
    </p:spTree>
    <p:extLst>
      <p:ext uri="{BB962C8B-B14F-4D97-AF65-F5344CB8AC3E}">
        <p14:creationId xmlns:p14="http://schemas.microsoft.com/office/powerpoint/2010/main" val="1279861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95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Update the html. </a:t>
            </a:r>
          </a:p>
          <a:p>
            <a:endParaRPr lang="en"/>
          </a:p>
          <a:p>
            <a:pPr lvl="0" rtl="0">
              <a:buNone/>
            </a:pPr>
            <a:r>
              <a:rPr lang="en"/>
              <a:t>This is the experimental result. Need a slide for experimental setup so ppl can repeat</a:t>
            </a:r>
          </a:p>
        </p:txBody>
      </p:sp>
    </p:spTree>
    <p:extLst>
      <p:ext uri="{BB962C8B-B14F-4D97-AF65-F5344CB8AC3E}">
        <p14:creationId xmlns:p14="http://schemas.microsoft.com/office/powerpoint/2010/main" val="383028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Update the html. </a:t>
            </a:r>
          </a:p>
          <a:p>
            <a:endParaRPr lang="en"/>
          </a:p>
          <a:p>
            <a:pPr lvl="0" rtl="0">
              <a:buNone/>
            </a:pPr>
            <a:r>
              <a:rPr lang="en"/>
              <a:t>This is the experimental result. Need a slide for experimental setup so ppl can repeat</a:t>
            </a:r>
          </a:p>
        </p:txBody>
      </p:sp>
    </p:spTree>
    <p:extLst>
      <p:ext uri="{BB962C8B-B14F-4D97-AF65-F5344CB8AC3E}">
        <p14:creationId xmlns:p14="http://schemas.microsoft.com/office/powerpoint/2010/main" val="383028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Why DBLP? </a:t>
            </a:r>
          </a:p>
        </p:txBody>
      </p:sp>
    </p:spTree>
    <p:extLst>
      <p:ext uri="{BB962C8B-B14F-4D97-AF65-F5344CB8AC3E}">
        <p14:creationId xmlns:p14="http://schemas.microsoft.com/office/powerpoint/2010/main" val="100520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534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349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Include ASANA</a:t>
            </a:r>
          </a:p>
        </p:txBody>
      </p:sp>
    </p:spTree>
    <p:extLst>
      <p:ext uri="{BB962C8B-B14F-4D97-AF65-F5344CB8AC3E}">
        <p14:creationId xmlns:p14="http://schemas.microsoft.com/office/powerpoint/2010/main" val="417460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065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774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54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0481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258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865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7299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2420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21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>
                <a:latin typeface="Cantarell"/>
                <a:ea typeface="Cantarell"/>
                <a:cs typeface="Cantarell"/>
                <a:sym typeface="Cantarell"/>
              </a:rPr>
              <a:t>Last year’s practicum team build a human-trust model.</a:t>
            </a:r>
            <a:r>
              <a:rPr lang="en" sz="1800">
                <a:latin typeface="Cantarell"/>
                <a:ea typeface="Cantarell"/>
                <a:cs typeface="Cantarell"/>
                <a:sym typeface="Cantarell"/>
              </a:rPr>
              <a:t> </a:t>
            </a:r>
          </a:p>
          <a:p>
            <a:endParaRPr lang="en" sz="1800">
              <a:latin typeface="Cantarell"/>
              <a:ea typeface="Cantarell"/>
              <a:cs typeface="Cantarell"/>
              <a:sym typeface="Cantarell"/>
            </a:endParaRPr>
          </a:p>
        </p:txBody>
      </p:sp>
    </p:spTree>
    <p:extLst>
      <p:ext uri="{BB962C8B-B14F-4D97-AF65-F5344CB8AC3E}">
        <p14:creationId xmlns:p14="http://schemas.microsoft.com/office/powerpoint/2010/main" val="627143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>
                <a:latin typeface="Cantarell"/>
                <a:ea typeface="Cantarell"/>
                <a:cs typeface="Cantarell"/>
                <a:sym typeface="Cantarell"/>
              </a:rPr>
              <a:t>Last year’s practicum team build a human-trust model.</a:t>
            </a:r>
            <a:r>
              <a:rPr lang="en" sz="1800" dirty="0">
                <a:latin typeface="Cantarell"/>
                <a:ea typeface="Cantarell"/>
                <a:cs typeface="Cantarell"/>
                <a:sym typeface="Cantarell"/>
              </a:rPr>
              <a:t> </a:t>
            </a:r>
          </a:p>
          <a:p>
            <a:endParaRPr lang="en" sz="1800" dirty="0">
              <a:latin typeface="Cantarell"/>
              <a:ea typeface="Cantarell"/>
              <a:cs typeface="Cantarell"/>
              <a:sym typeface="Cantarell"/>
            </a:endParaRPr>
          </a:p>
        </p:txBody>
      </p:sp>
    </p:spTree>
    <p:extLst>
      <p:ext uri="{BB962C8B-B14F-4D97-AF65-F5344CB8AC3E}">
        <p14:creationId xmlns:p14="http://schemas.microsoft.com/office/powerpoint/2010/main" val="3210594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no sub topics</a:t>
            </a:r>
          </a:p>
        </p:txBody>
      </p:sp>
    </p:spTree>
    <p:extLst>
      <p:ext uri="{BB962C8B-B14F-4D97-AF65-F5344CB8AC3E}">
        <p14:creationId xmlns:p14="http://schemas.microsoft.com/office/powerpoint/2010/main" val="1126167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100000"/>
              <a:buFont typeface="Arial"/>
              <a:buNone/>
            </a:pPr>
            <a:r>
              <a:rPr lang="en"/>
              <a:t>recommend workflows</a:t>
            </a:r>
          </a:p>
          <a:p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5172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should “machine learning algorithms for probability” be a goal? Can we write something like “system should be self learning”?</a:t>
            </a:r>
          </a:p>
        </p:txBody>
      </p:sp>
    </p:spTree>
    <p:extLst>
      <p:ext uri="{BB962C8B-B14F-4D97-AF65-F5344CB8AC3E}">
        <p14:creationId xmlns:p14="http://schemas.microsoft.com/office/powerpoint/2010/main" val="1182398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71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13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26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68575" tIns="68575" rIns="68575" bIns="68575" anchor="ctr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68575" tIns="68575" rIns="68575" bIns="6857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68575" tIns="68575" rIns="68575" bIns="6857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470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7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4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5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7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55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3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5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0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blp.uni-trier/xml/" TargetMode="External"/><Relationship Id="rId4" Type="http://schemas.openxmlformats.org/officeDocument/2006/relationships/diagramData" Target="../diagrams/data12.xml"/><Relationship Id="rId5" Type="http://schemas.openxmlformats.org/officeDocument/2006/relationships/diagramLayout" Target="../diagrams/layout12.xml"/><Relationship Id="rId6" Type="http://schemas.openxmlformats.org/officeDocument/2006/relationships/diagramQuickStyle" Target="../diagrams/quickStyle12.xml"/><Relationship Id="rId7" Type="http://schemas.openxmlformats.org/officeDocument/2006/relationships/diagramColors" Target="../diagrams/colors12.xml"/><Relationship Id="rId8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diagramData" Target="../diagrams/data13.xml"/><Relationship Id="rId6" Type="http://schemas.openxmlformats.org/officeDocument/2006/relationships/diagramLayout" Target="../diagrams/layout13.xml"/><Relationship Id="rId7" Type="http://schemas.openxmlformats.org/officeDocument/2006/relationships/diagramQuickStyle" Target="../diagrams/quickStyle13.xml"/><Relationship Id="rId8" Type="http://schemas.openxmlformats.org/officeDocument/2006/relationships/diagramColors" Target="../diagrams/colors13.xml"/><Relationship Id="rId9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4" Type="http://schemas.openxmlformats.org/officeDocument/2006/relationships/diagramLayout" Target="../diagrams/layout14.xml"/><Relationship Id="rId5" Type="http://schemas.openxmlformats.org/officeDocument/2006/relationships/diagramQuickStyle" Target="../diagrams/quickStyle14.xml"/><Relationship Id="rId6" Type="http://schemas.openxmlformats.org/officeDocument/2006/relationships/diagramColors" Target="../diagrams/colors14.xml"/><Relationship Id="rId7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4" Type="http://schemas.openxmlformats.org/officeDocument/2006/relationships/diagramLayout" Target="../diagrams/layout15.xml"/><Relationship Id="rId5" Type="http://schemas.openxmlformats.org/officeDocument/2006/relationships/diagramQuickStyle" Target="../diagrams/quickStyle15.xml"/><Relationship Id="rId6" Type="http://schemas.openxmlformats.org/officeDocument/2006/relationships/diagramColors" Target="../diagrams/colors15.xml"/><Relationship Id="rId7" Type="http://schemas.microsoft.com/office/2007/relationships/diagramDrawing" Target="../diagrams/drawing1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4" Type="http://schemas.openxmlformats.org/officeDocument/2006/relationships/diagramQuickStyle" Target="../diagrams/quickStyle16.xml"/><Relationship Id="rId5" Type="http://schemas.openxmlformats.org/officeDocument/2006/relationships/diagramColors" Target="../diagrams/colors16.xml"/><Relationship Id="rId6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4" Type="http://schemas.openxmlformats.org/officeDocument/2006/relationships/diagramLayout" Target="../diagrams/layout17.xml"/><Relationship Id="rId5" Type="http://schemas.openxmlformats.org/officeDocument/2006/relationships/diagramQuickStyle" Target="../diagrams/quickStyle17.xml"/><Relationship Id="rId6" Type="http://schemas.openxmlformats.org/officeDocument/2006/relationships/diagramColors" Target="../diagrams/colors17.xml"/><Relationship Id="rId7" Type="http://schemas.microsoft.com/office/2007/relationships/diagramDrawing" Target="../diagrams/drawing1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4" Type="http://schemas.openxmlformats.org/officeDocument/2006/relationships/diagramLayout" Target="../diagrams/layout18.xml"/><Relationship Id="rId5" Type="http://schemas.openxmlformats.org/officeDocument/2006/relationships/diagramQuickStyle" Target="../diagrams/quickStyle18.xml"/><Relationship Id="rId6" Type="http://schemas.openxmlformats.org/officeDocument/2006/relationships/diagramColors" Target="../diagrams/colors18.xml"/><Relationship Id="rId7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4" Type="http://schemas.openxmlformats.org/officeDocument/2006/relationships/diagramLayout" Target="../diagrams/layout19.xml"/><Relationship Id="rId5" Type="http://schemas.openxmlformats.org/officeDocument/2006/relationships/diagramQuickStyle" Target="../diagrams/quickStyle19.xml"/><Relationship Id="rId6" Type="http://schemas.openxmlformats.org/officeDocument/2006/relationships/diagramColors" Target="../diagrams/colors19.xml"/><Relationship Id="rId7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4" Type="http://schemas.openxmlformats.org/officeDocument/2006/relationships/diagramQuickStyle" Target="../diagrams/quickStyle20.xml"/><Relationship Id="rId5" Type="http://schemas.openxmlformats.org/officeDocument/2006/relationships/diagramColors" Target="../diagrams/colors20.xml"/><Relationship Id="rId6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4" Type="http://schemas.openxmlformats.org/officeDocument/2006/relationships/diagramQuickStyle" Target="../diagrams/quickStyle22.xml"/><Relationship Id="rId5" Type="http://schemas.openxmlformats.org/officeDocument/2006/relationships/diagramColors" Target="../diagrams/colors22.xml"/><Relationship Id="rId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4" Type="http://schemas.openxmlformats.org/officeDocument/2006/relationships/diagramQuickStyle" Target="../diagrams/quickStyle23.xml"/><Relationship Id="rId5" Type="http://schemas.openxmlformats.org/officeDocument/2006/relationships/diagramColors" Target="../diagrams/colors23.xml"/><Relationship Id="rId6" Type="http://schemas.microsoft.com/office/2007/relationships/diagramDrawing" Target="../diagrams/drawing2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4" Type="http://schemas.openxmlformats.org/officeDocument/2006/relationships/diagramQuickStyle" Target="../diagrams/quickStyle24.xml"/><Relationship Id="rId5" Type="http://schemas.openxmlformats.org/officeDocument/2006/relationships/diagramColors" Target="../diagrams/colors24.xml"/><Relationship Id="rId6" Type="http://schemas.microsoft.com/office/2007/relationships/diagramDrawing" Target="../diagrams/drawing2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4" Type="http://schemas.openxmlformats.org/officeDocument/2006/relationships/diagramLayout" Target="../diagrams/layout25.xml"/><Relationship Id="rId5" Type="http://schemas.openxmlformats.org/officeDocument/2006/relationships/diagramQuickStyle" Target="../diagrams/quickStyle25.xml"/><Relationship Id="rId6" Type="http://schemas.openxmlformats.org/officeDocument/2006/relationships/diagramColors" Target="../diagrams/colors25.xml"/><Relationship Id="rId7" Type="http://schemas.microsoft.com/office/2007/relationships/diagramDrawing" Target="../diagrams/drawing2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4" Type="http://schemas.openxmlformats.org/officeDocument/2006/relationships/diagramQuickStyle" Target="../diagrams/quickStyle26.xml"/><Relationship Id="rId5" Type="http://schemas.openxmlformats.org/officeDocument/2006/relationships/diagramColors" Target="../diagrams/colors26.xml"/><Relationship Id="rId6" Type="http://schemas.microsoft.com/office/2007/relationships/diagramDrawing" Target="../diagrams/drawing2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4" Type="http://schemas.openxmlformats.org/officeDocument/2006/relationships/diagramQuickStyle" Target="../diagrams/quickStyle27.xml"/><Relationship Id="rId5" Type="http://schemas.openxmlformats.org/officeDocument/2006/relationships/diagramColors" Target="../diagrams/colors27.xml"/><Relationship Id="rId6" Type="http://schemas.microsoft.com/office/2007/relationships/diagramDrawing" Target="../diagrams/drawing2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4" Type="http://schemas.openxmlformats.org/officeDocument/2006/relationships/diagramLayout" Target="../diagrams/layout28.xml"/><Relationship Id="rId5" Type="http://schemas.openxmlformats.org/officeDocument/2006/relationships/diagramQuickStyle" Target="../diagrams/quickStyle28.xml"/><Relationship Id="rId6" Type="http://schemas.openxmlformats.org/officeDocument/2006/relationships/diagramColors" Target="../diagrams/colors28.xml"/><Relationship Id="rId7" Type="http://schemas.microsoft.com/office/2007/relationships/diagramDrawing" Target="../diagrams/drawing2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diagramData" Target="../diagrams/data29.xml"/><Relationship Id="rId5" Type="http://schemas.openxmlformats.org/officeDocument/2006/relationships/diagramLayout" Target="../diagrams/layout29.xml"/><Relationship Id="rId6" Type="http://schemas.openxmlformats.org/officeDocument/2006/relationships/diagramQuickStyle" Target="../diagrams/quickStyle29.xml"/><Relationship Id="rId7" Type="http://schemas.openxmlformats.org/officeDocument/2006/relationships/diagramColors" Target="../diagrams/colors29.xml"/><Relationship Id="rId8" Type="http://schemas.microsoft.com/office/2007/relationships/diagramDrawing" Target="../diagrams/drawing29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diagramData" Target="../diagrams/data30.xml"/><Relationship Id="rId5" Type="http://schemas.openxmlformats.org/officeDocument/2006/relationships/diagramLayout" Target="../diagrams/layout30.xml"/><Relationship Id="rId6" Type="http://schemas.openxmlformats.org/officeDocument/2006/relationships/diagramQuickStyle" Target="../diagrams/quickStyle30.xml"/><Relationship Id="rId7" Type="http://schemas.openxmlformats.org/officeDocument/2006/relationships/diagramColors" Target="../diagrams/colors30.xml"/><Relationship Id="rId8" Type="http://schemas.microsoft.com/office/2007/relationships/diagramDrawing" Target="../diagrams/drawing30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4" Type="http://schemas.openxmlformats.org/officeDocument/2006/relationships/diagramLayout" Target="../diagrams/layout31.xml"/><Relationship Id="rId5" Type="http://schemas.openxmlformats.org/officeDocument/2006/relationships/diagramQuickStyle" Target="../diagrams/quickStyle31.xml"/><Relationship Id="rId6" Type="http://schemas.openxmlformats.org/officeDocument/2006/relationships/diagramColors" Target="../diagrams/colors31.xml"/><Relationship Id="rId7" Type="http://schemas.microsoft.com/office/2007/relationships/diagramDrawing" Target="../diagrams/drawing31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4" Type="http://schemas.openxmlformats.org/officeDocument/2006/relationships/diagramQuickStyle" Target="../diagrams/quickStyle32.xml"/><Relationship Id="rId5" Type="http://schemas.openxmlformats.org/officeDocument/2006/relationships/diagramColors" Target="../diagrams/colors32.xml"/><Relationship Id="rId6" Type="http://schemas.microsoft.com/office/2007/relationships/diagramDrawing" Target="../diagrams/drawing32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diagramData" Target="../diagrams/data33.xml"/><Relationship Id="rId5" Type="http://schemas.openxmlformats.org/officeDocument/2006/relationships/diagramLayout" Target="../diagrams/layout33.xml"/><Relationship Id="rId6" Type="http://schemas.openxmlformats.org/officeDocument/2006/relationships/diagramQuickStyle" Target="../diagrams/quickStyle33.xml"/><Relationship Id="rId7" Type="http://schemas.openxmlformats.org/officeDocument/2006/relationships/diagramColors" Target="../diagrams/colors33.xml"/><Relationship Id="rId8" Type="http://schemas.microsoft.com/office/2007/relationships/diagramDrawing" Target="../diagrams/drawing33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4" Type="http://schemas.openxmlformats.org/officeDocument/2006/relationships/diagramLayout" Target="../diagrams/layout34.xml"/><Relationship Id="rId5" Type="http://schemas.openxmlformats.org/officeDocument/2006/relationships/diagramQuickStyle" Target="../diagrams/quickStyle34.xml"/><Relationship Id="rId6" Type="http://schemas.openxmlformats.org/officeDocument/2006/relationships/diagramColors" Target="../diagrams/colors34.xml"/><Relationship Id="rId7" Type="http://schemas.microsoft.com/office/2007/relationships/diagramDrawing" Target="../diagrams/drawing34.xml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20" Type="http://schemas.microsoft.com/office/2007/relationships/diagramDrawing" Target="../diagrams/drawing37.xml"/><Relationship Id="rId10" Type="http://schemas.openxmlformats.org/officeDocument/2006/relationships/diagramData" Target="../diagrams/data36.xml"/><Relationship Id="rId11" Type="http://schemas.openxmlformats.org/officeDocument/2006/relationships/diagramLayout" Target="../diagrams/layout36.xml"/><Relationship Id="rId12" Type="http://schemas.openxmlformats.org/officeDocument/2006/relationships/diagramQuickStyle" Target="../diagrams/quickStyle36.xml"/><Relationship Id="rId13" Type="http://schemas.openxmlformats.org/officeDocument/2006/relationships/diagramColors" Target="../diagrams/colors36.xml"/><Relationship Id="rId14" Type="http://schemas.microsoft.com/office/2007/relationships/diagramDrawing" Target="../diagrams/drawing36.xml"/><Relationship Id="rId15" Type="http://schemas.openxmlformats.org/officeDocument/2006/relationships/image" Target="../media/image21.png"/><Relationship Id="rId16" Type="http://schemas.openxmlformats.org/officeDocument/2006/relationships/diagramData" Target="../diagrams/data37.xml"/><Relationship Id="rId17" Type="http://schemas.openxmlformats.org/officeDocument/2006/relationships/diagramLayout" Target="../diagrams/layout37.xml"/><Relationship Id="rId18" Type="http://schemas.openxmlformats.org/officeDocument/2006/relationships/diagramQuickStyle" Target="../diagrams/quickStyle37.xml"/><Relationship Id="rId19" Type="http://schemas.openxmlformats.org/officeDocument/2006/relationships/diagramColors" Target="../diagrams/colors37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Relationship Id="rId4" Type="http://schemas.openxmlformats.org/officeDocument/2006/relationships/diagramData" Target="../diagrams/data35.xml"/><Relationship Id="rId5" Type="http://schemas.openxmlformats.org/officeDocument/2006/relationships/diagramLayout" Target="../diagrams/layout35.xml"/><Relationship Id="rId6" Type="http://schemas.openxmlformats.org/officeDocument/2006/relationships/diagramQuickStyle" Target="../diagrams/quickStyle35.xml"/><Relationship Id="rId7" Type="http://schemas.openxmlformats.org/officeDocument/2006/relationships/diagramColors" Target="../diagrams/colors35.xml"/><Relationship Id="rId8" Type="http://schemas.microsoft.com/office/2007/relationships/diagramDrawing" Target="../diagrams/drawing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diagramData" Target="../diagrams/data38.xml"/><Relationship Id="rId5" Type="http://schemas.openxmlformats.org/officeDocument/2006/relationships/diagramLayout" Target="../diagrams/layout38.xml"/><Relationship Id="rId6" Type="http://schemas.openxmlformats.org/officeDocument/2006/relationships/diagramQuickStyle" Target="../diagrams/quickStyle38.xml"/><Relationship Id="rId7" Type="http://schemas.openxmlformats.org/officeDocument/2006/relationships/diagramColors" Target="../diagrams/colors38.xml"/><Relationship Id="rId8" Type="http://schemas.microsoft.com/office/2007/relationships/diagramDrawing" Target="../diagrams/drawing38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nasa.gov/nasa-earth-exchange/" TargetMode="External"/><Relationship Id="rId4" Type="http://schemas.openxmlformats.org/officeDocument/2006/relationships/hyperlink" Target="http://dblp.uni-trier.de/xm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7.xml"/><Relationship Id="rId12" Type="http://schemas.microsoft.com/office/2007/relationships/diagramDrawing" Target="../diagrams/drawing7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diagramData" Target="../diagrams/data7.xml"/><Relationship Id="rId9" Type="http://schemas.openxmlformats.org/officeDocument/2006/relationships/diagramLayout" Target="../diagrams/layout7.xml"/><Relationship Id="rId10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9.xml"/><Relationship Id="rId12" Type="http://schemas.microsoft.com/office/2007/relationships/diagramDrawing" Target="../diagrams/drawing9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diagramData" Target="../diagrams/data9.xml"/><Relationship Id="rId9" Type="http://schemas.openxmlformats.org/officeDocument/2006/relationships/diagramLayout" Target="../diagrams/layout9.xml"/><Relationship Id="rId10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algn="ctr">
              <a:buNone/>
            </a:pPr>
            <a:r>
              <a:rPr lang="en" sz="6000" dirty="0" smtClean="0">
                <a:solidFill>
                  <a:schemeClr val="accent1"/>
                </a:solidFill>
              </a:rPr>
              <a:t>Trust-Based </a:t>
            </a:r>
            <a:r>
              <a:rPr lang="en" sz="6000" dirty="0">
                <a:solidFill>
                  <a:schemeClr val="accent1"/>
                </a:solidFill>
              </a:rPr>
              <a:t>Recommendation  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609600" y="4400380"/>
            <a:ext cx="7772400" cy="12939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 rtl="0">
              <a:buNone/>
            </a:pPr>
            <a:r>
              <a:rPr lang="en" sz="1800" b="1" dirty="0"/>
              <a:t>Team NASA </a:t>
            </a:r>
          </a:p>
          <a:p>
            <a:pPr lvl="0" rtl="0">
              <a:buNone/>
            </a:pPr>
            <a:r>
              <a:rPr lang="en" sz="1800" dirty="0"/>
              <a:t>Neeraj Saini, Pujita Rao, Shuai Wang and Venkatesh Sriram</a:t>
            </a:r>
          </a:p>
          <a:p>
            <a:pPr lvl="0" rtl="0">
              <a:buNone/>
            </a:pPr>
            <a:r>
              <a:rPr lang="en" sz="1800" dirty="0"/>
              <a:t>Advisor : Dr. Jia Zhang</a:t>
            </a:r>
          </a:p>
          <a:p>
            <a:pPr lvl="0" rtl="0">
              <a:buNone/>
            </a:pPr>
            <a:r>
              <a:rPr lang="en" sz="1800" dirty="0"/>
              <a:t>Collaborator : Chris Lee(Ph.D</a:t>
            </a:r>
            <a:r>
              <a:rPr lang="en" sz="1800" dirty="0" smtClean="0"/>
              <a:t>. </a:t>
            </a:r>
            <a:r>
              <a:rPr lang="en" dirty="0"/>
              <a:t>S</a:t>
            </a:r>
            <a:r>
              <a:rPr lang="en" sz="1800" dirty="0" smtClean="0"/>
              <a:t>tudent)</a:t>
            </a:r>
            <a:endParaRPr lang="en" sz="1800" dirty="0"/>
          </a:p>
          <a:p>
            <a:pPr lvl="0" rtl="0">
              <a:buNone/>
            </a:pPr>
            <a:r>
              <a:rPr lang="en" sz="1800" dirty="0"/>
              <a:t>Client : Petr Votava (NASA)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7164627" y="746404"/>
            <a:ext cx="1035899" cy="33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000" dirty="0">
                <a:solidFill>
                  <a:schemeClr val="tx1"/>
                </a:solidFill>
                <a:latin typeface="+mn-lt"/>
                <a:ea typeface="Cantarell"/>
                <a:cs typeface="Cantarell"/>
                <a:sym typeface="Cantarell"/>
              </a:rPr>
              <a:t>Sponsored by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342" y="1086110"/>
            <a:ext cx="896470" cy="6922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99234" y="6293223"/>
            <a:ext cx="2366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Thursday, Dec 5, 2013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IMPLEMENTATION MODULES</a:t>
            </a:r>
            <a:endParaRPr lang="en-US" sz="60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02555487"/>
              </p:ext>
            </p:extLst>
          </p:nvPr>
        </p:nvGraphicFramePr>
        <p:xfrm>
          <a:off x="561788" y="5041077"/>
          <a:ext cx="7817224" cy="1632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05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PROBLEM TO BE SOLVED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26961"/>
            <a:ext cx="7772400" cy="4050792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Given two authors, find the probability that these authors will collaborate with each other (help each other)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u="sng" dirty="0" smtClean="0"/>
              <a:t>Why?</a:t>
            </a:r>
            <a:endParaRPr lang="en-US" u="sng" dirty="0" smtClean="0"/>
          </a:p>
          <a:p>
            <a:pPr marL="0" indent="0">
              <a:buNone/>
            </a:pPr>
            <a:r>
              <a:rPr lang="en-US" dirty="0" smtClean="0"/>
              <a:t>The major factor in recommendation of a tool is if the creator of the tool is someone who is likely to help you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01017744"/>
              </p:ext>
            </p:extLst>
          </p:nvPr>
        </p:nvGraphicFramePr>
        <p:xfrm>
          <a:off x="561788" y="5444565"/>
          <a:ext cx="7817224" cy="1229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1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MACHINE LEARNING APPROACH</a:t>
            </a:r>
            <a:endParaRPr lang="en-US" sz="3600" dirty="0"/>
          </a:p>
        </p:txBody>
      </p:sp>
      <p:sp>
        <p:nvSpPr>
          <p:cNvPr id="11" name="Process 10"/>
          <p:cNvSpPr/>
          <p:nvPr/>
        </p:nvSpPr>
        <p:spPr>
          <a:xfrm>
            <a:off x="430598" y="1612480"/>
            <a:ext cx="1696735" cy="516721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dataset</a:t>
            </a:r>
          </a:p>
          <a:p>
            <a:pPr algn="ctr"/>
            <a:endParaRPr lang="en-US" dirty="0" smtClean="0"/>
          </a:p>
        </p:txBody>
      </p:sp>
      <p:sp>
        <p:nvSpPr>
          <p:cNvPr id="12" name="Process 11"/>
          <p:cNvSpPr/>
          <p:nvPr/>
        </p:nvSpPr>
        <p:spPr>
          <a:xfrm>
            <a:off x="149335" y="4465034"/>
            <a:ext cx="2155314" cy="755563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training data</a:t>
            </a:r>
            <a:endParaRPr lang="en-US" dirty="0"/>
          </a:p>
        </p:txBody>
      </p:sp>
      <p:sp>
        <p:nvSpPr>
          <p:cNvPr id="13" name="Process 12"/>
          <p:cNvSpPr/>
          <p:nvPr/>
        </p:nvSpPr>
        <p:spPr>
          <a:xfrm>
            <a:off x="322132" y="2909429"/>
            <a:ext cx="1889339" cy="652278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Parse and format data</a:t>
            </a:r>
            <a:endParaRPr lang="en-US" dirty="0"/>
          </a:p>
        </p:txBody>
      </p:sp>
      <p:sp>
        <p:nvSpPr>
          <p:cNvPr id="17" name="Magnetic Disk 16"/>
          <p:cNvSpPr/>
          <p:nvPr/>
        </p:nvSpPr>
        <p:spPr>
          <a:xfrm>
            <a:off x="3087854" y="3580480"/>
            <a:ext cx="2164485" cy="1333547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285333" y="2256274"/>
            <a:ext cx="1485790" cy="4677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input from user</a:t>
            </a:r>
            <a:endParaRPr lang="en-US" dirty="0"/>
          </a:p>
        </p:txBody>
      </p:sp>
      <p:sp>
        <p:nvSpPr>
          <p:cNvPr id="7" name="Process 6"/>
          <p:cNvSpPr/>
          <p:nvPr/>
        </p:nvSpPr>
        <p:spPr>
          <a:xfrm>
            <a:off x="6648142" y="2202051"/>
            <a:ext cx="2054426" cy="607063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 machine learning algorithm</a:t>
            </a:r>
            <a:endParaRPr lang="en-US" dirty="0"/>
          </a:p>
        </p:txBody>
      </p:sp>
      <p:sp>
        <p:nvSpPr>
          <p:cNvPr id="22" name="Process 21"/>
          <p:cNvSpPr/>
          <p:nvPr/>
        </p:nvSpPr>
        <p:spPr>
          <a:xfrm>
            <a:off x="6649705" y="4430420"/>
            <a:ext cx="2054426" cy="607063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 output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1135531" y="2133601"/>
            <a:ext cx="286871" cy="70522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7599084" y="3058874"/>
            <a:ext cx="286871" cy="134885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 rot="14662897">
            <a:off x="2587815" y="4294547"/>
            <a:ext cx="286871" cy="76674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 rot="16200000">
            <a:off x="5566197" y="1681138"/>
            <a:ext cx="286871" cy="174513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1156448" y="3580480"/>
            <a:ext cx="286871" cy="82724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 rot="14082999">
            <a:off x="5879117" y="2578849"/>
            <a:ext cx="286871" cy="168407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The DBLP Computer Science Bibliography (</a:t>
            </a:r>
            <a:r>
              <a:rPr lang="en-US" dirty="0" smtClean="0">
                <a:hlinkClick r:id="rId3"/>
              </a:rPr>
              <a:t>http://dblp.uni-trier/xml/</a:t>
            </a:r>
            <a:r>
              <a:rPr lang="en-US" dirty="0" smtClean="0"/>
              <a:t>)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2.3 Million publications dating back to 1936. Consistently updated since the 1980’s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Considered the definitive publication bibliography in Computer Science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48131816"/>
              </p:ext>
            </p:extLst>
          </p:nvPr>
        </p:nvGraphicFramePr>
        <p:xfrm>
          <a:off x="561788" y="5444565"/>
          <a:ext cx="7817224" cy="1229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2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675" y="-117732"/>
            <a:ext cx="7772400" cy="1609344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WHY DBLP?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451" y="1145252"/>
            <a:ext cx="8229600" cy="473187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Readily available and complete dataset</a:t>
            </a:r>
            <a:r>
              <a:rPr lang="en-US" dirty="0" smtClean="0"/>
              <a:t>.</a:t>
            </a:r>
            <a:endParaRPr lang="en-US" dirty="0"/>
          </a:p>
          <a:p>
            <a:pPr algn="just"/>
            <a:r>
              <a:rPr lang="en-US" dirty="0">
                <a:solidFill>
                  <a:srgbClr val="000000"/>
                </a:solidFill>
                <a:latin typeface="Rockwell"/>
              </a:rPr>
              <a:t>Useful for building proof of concept before using actual Earth Science data</a:t>
            </a:r>
          </a:p>
          <a:p>
            <a:pPr algn="just"/>
            <a:r>
              <a:rPr lang="en-US" dirty="0"/>
              <a:t>Also contains a large number of Earth Science articles</a:t>
            </a:r>
          </a:p>
          <a:p>
            <a:pPr algn="just"/>
            <a:endParaRPr lang="en-US" dirty="0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4" name="Picture 3" descr="Screen Shot 2013-12-04 at 6.36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91" y="2754596"/>
            <a:ext cx="7668504" cy="2139744"/>
          </a:xfrm>
          <a:prstGeom prst="rect">
            <a:avLst/>
          </a:prstGeom>
        </p:spPr>
      </p:pic>
      <p:pic>
        <p:nvPicPr>
          <p:cNvPr id="5" name="Picture 4" descr="Screen Shot 2013-12-04 at 6.38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35" y="3051381"/>
            <a:ext cx="7587098" cy="1944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0194" y="5104025"/>
            <a:ext cx="584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smtClean="0">
                <a:latin typeface="+mn-lt"/>
              </a:rPr>
              <a:t>SEARCH RESULTS FOR </a:t>
            </a:r>
            <a:r>
              <a:rPr lang="en-US" sz="1200" b="1" u="sng" dirty="0" smtClean="0">
                <a:solidFill>
                  <a:srgbClr val="FF0000"/>
                </a:solidFill>
                <a:latin typeface="+mn-lt"/>
              </a:rPr>
              <a:t>RAMAKRISHNA NEMANI</a:t>
            </a:r>
            <a:r>
              <a:rPr lang="en-US" sz="1200" u="sng" dirty="0" smtClean="0">
                <a:latin typeface="+mn-lt"/>
              </a:rPr>
              <a:t>, SENIOR EARTH SCIENTIST, NASA AMES </a:t>
            </a:r>
            <a:endParaRPr lang="en-US" sz="1200" u="sng" dirty="0">
              <a:latin typeface="+mn-lt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535820172"/>
              </p:ext>
            </p:extLst>
          </p:nvPr>
        </p:nvGraphicFramePr>
        <p:xfrm>
          <a:off x="561788" y="5444565"/>
          <a:ext cx="7817224" cy="1229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86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82296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ANALYSIS OF COMPLETE DATASET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294" y="1673352"/>
            <a:ext cx="8229600" cy="447818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u="sng" dirty="0"/>
              <a:t>Nature of dataset</a:t>
            </a:r>
            <a:r>
              <a:rPr lang="en-US" dirty="0"/>
              <a:t> :  XML file of size 1.2 GB</a:t>
            </a:r>
            <a:r>
              <a:rPr lang="en-US" dirty="0" smtClean="0"/>
              <a:t>.</a:t>
            </a:r>
            <a:endParaRPr lang="en-US" dirty="0"/>
          </a:p>
          <a:p>
            <a:pPr marL="0" indent="0" algn="just">
              <a:buNone/>
            </a:pPr>
            <a:r>
              <a:rPr lang="en-US" u="sng" dirty="0" smtClean="0"/>
              <a:t>Parsing challenges</a:t>
            </a:r>
            <a:r>
              <a:rPr lang="en-US" dirty="0" smtClean="0"/>
              <a:t>:</a:t>
            </a:r>
            <a:endParaRPr lang="en-US" dirty="0"/>
          </a:p>
          <a:p>
            <a:pPr algn="just"/>
            <a:r>
              <a:rPr lang="en-US" dirty="0"/>
              <a:t>Estimated Time taken</a:t>
            </a:r>
          </a:p>
          <a:p>
            <a:pPr lvl="1" algn="just">
              <a:buFont typeface="Wingdings" charset="2"/>
              <a:buChar char="Ø"/>
            </a:pPr>
            <a:r>
              <a:rPr lang="en-US" sz="2000" dirty="0"/>
              <a:t>Time taken to create </a:t>
            </a:r>
            <a:r>
              <a:rPr lang="en-US" sz="2000" dirty="0" smtClean="0"/>
              <a:t>Co-</a:t>
            </a:r>
            <a:r>
              <a:rPr lang="en-US" sz="2000" dirty="0"/>
              <a:t>A</a:t>
            </a:r>
            <a:r>
              <a:rPr lang="en-US" sz="2000" dirty="0" smtClean="0"/>
              <a:t>uthor Graph (explained later) on </a:t>
            </a:r>
            <a:r>
              <a:rPr lang="en-US" sz="2000" dirty="0"/>
              <a:t>full DBLP file ≈ 22 minutes </a:t>
            </a:r>
            <a:r>
              <a:rPr lang="en-US" sz="2000" dirty="0" smtClean="0"/>
              <a:t>(using </a:t>
            </a:r>
            <a:r>
              <a:rPr lang="en-US" sz="2000" dirty="0"/>
              <a:t>a</a:t>
            </a:r>
            <a:r>
              <a:rPr lang="en-US" sz="2000" dirty="0" smtClean="0"/>
              <a:t> </a:t>
            </a:r>
            <a:r>
              <a:rPr lang="en-US" sz="2000" dirty="0" err="1" smtClean="0"/>
              <a:t>Macbook</a:t>
            </a:r>
            <a:r>
              <a:rPr lang="en-US" sz="2000" dirty="0" smtClean="0"/>
              <a:t> Pro with 8GB RAM and 2.6 GHz core i5)</a:t>
            </a:r>
          </a:p>
          <a:p>
            <a:pPr lvl="1" algn="just">
              <a:buFont typeface="Wingdings" charset="2"/>
              <a:buChar char="Ø"/>
            </a:pPr>
            <a:endParaRPr lang="en-US" sz="2000" dirty="0" smtClean="0"/>
          </a:p>
          <a:p>
            <a:pPr lvl="1" algn="just">
              <a:buFont typeface="Wingdings" charset="2"/>
              <a:buChar char="Ø"/>
            </a:pPr>
            <a:r>
              <a:rPr lang="en-US" sz="2000" dirty="0" smtClean="0"/>
              <a:t>Estimated number of such calculations required for complete dataset ≈ 6 million</a:t>
            </a:r>
          </a:p>
          <a:p>
            <a:pPr marL="400050" lvl="1" indent="0" algn="just">
              <a:buNone/>
            </a:pPr>
            <a:endParaRPr lang="en-US" sz="2000" dirty="0"/>
          </a:p>
          <a:p>
            <a:pPr lvl="1" algn="just">
              <a:buFont typeface="Wingdings" charset="2"/>
              <a:buChar char="Ø"/>
            </a:pPr>
            <a:r>
              <a:rPr lang="en-US" sz="2000" dirty="0"/>
              <a:t>Thus, estimated time taken </a:t>
            </a:r>
            <a:r>
              <a:rPr lang="en-US" sz="2000" dirty="0" smtClean="0"/>
              <a:t>on our machine≈ </a:t>
            </a:r>
            <a:r>
              <a:rPr lang="en-US" sz="2000" dirty="0"/>
              <a:t>250 years!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5820172"/>
              </p:ext>
            </p:extLst>
          </p:nvPr>
        </p:nvGraphicFramePr>
        <p:xfrm>
          <a:off x="561788" y="5444565"/>
          <a:ext cx="7817224" cy="1229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82296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ANALYSIS OF COMPLETE DATASET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7432"/>
            <a:ext cx="7772400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Additional challenges:</a:t>
            </a:r>
          </a:p>
          <a:p>
            <a:pPr marL="0" indent="0">
              <a:buNone/>
            </a:pPr>
            <a:r>
              <a:rPr lang="en-US" dirty="0" smtClean="0"/>
              <a:t>Possibility of </a:t>
            </a:r>
            <a:r>
              <a:rPr lang="en-US" dirty="0" err="1" smtClean="0"/>
              <a:t>Overfitting</a:t>
            </a:r>
            <a:endParaRPr lang="en-US" dirty="0" smtClean="0"/>
          </a:p>
          <a:p>
            <a:pPr lvl="1" algn="just"/>
            <a:r>
              <a:rPr lang="en-US" sz="2000" dirty="0" smtClean="0"/>
              <a:t>A learning algorithm is said to </a:t>
            </a:r>
            <a:r>
              <a:rPr lang="en-US" sz="2000" dirty="0" err="1" smtClean="0"/>
              <a:t>Overfit</a:t>
            </a:r>
            <a:r>
              <a:rPr lang="en-US" sz="2000" dirty="0" smtClean="0"/>
              <a:t>, if it is more accurate in fitting known data (hindsight) but less accurate in predicting new data (foresight).</a:t>
            </a:r>
          </a:p>
          <a:p>
            <a:pPr lvl="1" algn="just"/>
            <a:r>
              <a:rPr lang="en-US" sz="2000" dirty="0" smtClean="0"/>
              <a:t>Usually occurs due to rare examples that may have no causal relation to target function.</a:t>
            </a:r>
          </a:p>
          <a:p>
            <a:pPr lvl="1" algn="just"/>
            <a:r>
              <a:rPr lang="en-US" sz="2000" dirty="0" smtClean="0"/>
              <a:t>Some author pairs are very unlikely to coauthor (due to different research interests or different time frames). The data calculation for these author pairs could cause </a:t>
            </a:r>
            <a:r>
              <a:rPr lang="en-US" sz="2000" dirty="0" err="1" smtClean="0"/>
              <a:t>Overfitting</a:t>
            </a:r>
            <a:r>
              <a:rPr lang="en-US" sz="2000" dirty="0" smtClean="0"/>
              <a:t>.</a:t>
            </a:r>
          </a:p>
          <a:p>
            <a:pPr algn="just"/>
            <a:endParaRPr lang="en-US" dirty="0" smtClean="0">
              <a:sym typeface="Wingdings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5820172"/>
              </p:ext>
            </p:extLst>
          </p:nvPr>
        </p:nvGraphicFramePr>
        <p:xfrm>
          <a:off x="561788" y="5444565"/>
          <a:ext cx="7817224" cy="1229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39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82296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7432"/>
            <a:ext cx="7772400" cy="405079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Focus on one particular research area (such as distributed systems)</a:t>
            </a:r>
          </a:p>
          <a:p>
            <a:pPr algn="just"/>
            <a:r>
              <a:rPr lang="en-US" sz="2400" dirty="0" smtClean="0"/>
              <a:t>Smaller but complete dataset (for the domain)</a:t>
            </a:r>
          </a:p>
          <a:p>
            <a:pPr algn="just"/>
            <a:r>
              <a:rPr lang="en-US" sz="2400" dirty="0" smtClean="0"/>
              <a:t>Took all publications related to </a:t>
            </a:r>
            <a:r>
              <a:rPr lang="en-US" sz="2400" u="sng" dirty="0" smtClean="0"/>
              <a:t>Distributed Systems</a:t>
            </a:r>
            <a:r>
              <a:rPr lang="en-US" sz="2400" dirty="0" smtClean="0"/>
              <a:t> (1900 publications and 1082 distinct authors)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r>
              <a:rPr lang="en-US" sz="2400" u="sng" dirty="0" smtClean="0"/>
              <a:t>Advantage:</a:t>
            </a:r>
            <a:r>
              <a:rPr lang="en-US" sz="2400" dirty="0" smtClean="0"/>
              <a:t> We can expect convincing and representative results due to completeness of dataset within the matched domain.</a:t>
            </a:r>
            <a:endParaRPr lang="en-US" sz="2400" u="sng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5820172"/>
              </p:ext>
            </p:extLst>
          </p:nvPr>
        </p:nvGraphicFramePr>
        <p:xfrm>
          <a:off x="561788" y="5444565"/>
          <a:ext cx="7817224" cy="1229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2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813816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DATA MODIFICATION APPROACH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373117" y="2028497"/>
          <a:ext cx="8434468" cy="4004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8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82296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GENERATING TRAINING DATA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smtClean="0"/>
              <a:t>Modeling the problem-</a:t>
            </a:r>
          </a:p>
          <a:p>
            <a:pPr marL="0" indent="0">
              <a:buNone/>
            </a:pPr>
            <a:endParaRPr lang="en-US" sz="2400" u="sng" dirty="0"/>
          </a:p>
          <a:p>
            <a:pPr marL="0" indent="0" algn="just">
              <a:buNone/>
            </a:pPr>
            <a:r>
              <a:rPr lang="en-US" sz="2400" dirty="0" smtClean="0"/>
              <a:t>Given the collaboration history of a huge set of authors, find out the factors that affect their willingness to collaborate, and fit those factors in a machine learning model.</a:t>
            </a:r>
            <a:endParaRPr lang="en-US" sz="24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03676546"/>
              </p:ext>
            </p:extLst>
          </p:nvPr>
        </p:nvGraphicFramePr>
        <p:xfrm>
          <a:off x="561788" y="5444565"/>
          <a:ext cx="7817224" cy="1229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3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>
              <a:buNone/>
            </a:pPr>
            <a:r>
              <a:rPr lang="en" sz="3600" dirty="0"/>
              <a:t>Agenda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005899" cy="4967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buClr>
                <a:schemeClr val="accent1"/>
              </a:buClr>
              <a:buSzPct val="100000"/>
              <a:buFont typeface="Cantarell"/>
              <a:buChar char="▪"/>
            </a:pPr>
            <a:r>
              <a:rPr lang="en" sz="2400" dirty="0"/>
              <a:t>Introduction</a:t>
            </a:r>
          </a:p>
          <a:p>
            <a:pPr marL="457200" indent="-381000">
              <a:lnSpc>
                <a:spcPct val="100000"/>
              </a:lnSpc>
              <a:buClr>
                <a:schemeClr val="accent1"/>
              </a:buClr>
              <a:buSzPct val="100000"/>
              <a:buFont typeface="Cantarell"/>
              <a:buChar char="▪"/>
            </a:pPr>
            <a:r>
              <a:rPr lang="en" sz="2400" dirty="0"/>
              <a:t>Implementation </a:t>
            </a:r>
            <a:r>
              <a:rPr lang="en" sz="2400" dirty="0" smtClean="0"/>
              <a:t>Modules</a:t>
            </a:r>
          </a:p>
          <a:p>
            <a:pPr marL="457200" indent="-381000">
              <a:lnSpc>
                <a:spcPct val="100000"/>
              </a:lnSpc>
              <a:buClr>
                <a:schemeClr val="accent1"/>
              </a:buClr>
              <a:buSzPct val="100000"/>
              <a:buFont typeface="Cantarell"/>
              <a:buChar char="▪"/>
            </a:pPr>
            <a:r>
              <a:rPr lang="en" sz="2400" dirty="0" smtClean="0"/>
              <a:t>Demo</a:t>
            </a:r>
            <a:endParaRPr lang="en" sz="2400" dirty="0"/>
          </a:p>
          <a:p>
            <a:pPr marL="457200" lvl="0" indent="-381000" rtl="0">
              <a:lnSpc>
                <a:spcPct val="100000"/>
              </a:lnSpc>
              <a:buClr>
                <a:schemeClr val="accent1"/>
              </a:buClr>
              <a:buSzPct val="100000"/>
              <a:buFont typeface="Cantarell"/>
              <a:buChar char="▪"/>
            </a:pPr>
            <a:r>
              <a:rPr lang="en" sz="2400" dirty="0"/>
              <a:t>Team Dynamics</a:t>
            </a:r>
          </a:p>
          <a:p>
            <a:pPr marL="457200" lvl="0" indent="-381000" rtl="0">
              <a:lnSpc>
                <a:spcPct val="100000"/>
              </a:lnSpc>
              <a:buClr>
                <a:schemeClr val="accent1"/>
              </a:buClr>
              <a:buSzPct val="100000"/>
              <a:buFont typeface="Cantarell"/>
              <a:buChar char="▪"/>
            </a:pPr>
            <a:r>
              <a:rPr lang="en" sz="2400" dirty="0"/>
              <a:t>Lessons Learned</a:t>
            </a:r>
          </a:p>
          <a:p>
            <a:pPr marL="457200" lvl="0" indent="-381000" rtl="0">
              <a:lnSpc>
                <a:spcPct val="100000"/>
              </a:lnSpc>
              <a:buClr>
                <a:schemeClr val="accent1"/>
              </a:buClr>
              <a:buSzPct val="100000"/>
              <a:buFont typeface="Cantarell"/>
              <a:buChar char="▪"/>
            </a:pPr>
            <a:r>
              <a:rPr lang="en" sz="2400" dirty="0"/>
              <a:t>Conclusion</a:t>
            </a:r>
          </a:p>
          <a:p>
            <a:pPr marL="457200" lvl="0" indent="-381000" rtl="0">
              <a:lnSpc>
                <a:spcPct val="100000"/>
              </a:lnSpc>
              <a:buClr>
                <a:schemeClr val="accent1"/>
              </a:buClr>
              <a:buSzPct val="100000"/>
              <a:buFont typeface="Cantarell"/>
              <a:buChar char="▪"/>
            </a:pPr>
            <a:r>
              <a:rPr lang="en" sz="2400" dirty="0"/>
              <a:t>Future Work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943" y="0"/>
            <a:ext cx="82296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NAÏVE BAYES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034" y="1188720"/>
            <a:ext cx="8229600" cy="420925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u="sng" dirty="0"/>
              <a:t>C</a:t>
            </a:r>
            <a:r>
              <a:rPr lang="en-US" u="sng" dirty="0" smtClean="0"/>
              <a:t>lassification algorithm</a:t>
            </a:r>
            <a:r>
              <a:rPr lang="en-US" dirty="0" smtClean="0"/>
              <a:t> for calculating the probability of an outcome.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/>
              <a:t>S</a:t>
            </a:r>
            <a:r>
              <a:rPr lang="en-US" dirty="0" smtClean="0"/>
              <a:t>uitable for problems where a small set of features affect final outcome, and these features are independent of each other.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</a:t>
            </a:r>
            <a:r>
              <a:rPr lang="en-US" dirty="0" smtClean="0"/>
              <a:t>lassifies the output as one out of a small set of possibilities.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u="sng" dirty="0" smtClean="0"/>
              <a:t>Formal definition-</a:t>
            </a:r>
          </a:p>
          <a:p>
            <a:pPr marL="0" indent="0" algn="just">
              <a:buNone/>
            </a:pPr>
            <a:r>
              <a:rPr lang="en-US" i="1" dirty="0" smtClean="0"/>
              <a:t>The probability model is a conditional model</a:t>
            </a:r>
          </a:p>
          <a:p>
            <a:pPr marL="0" indent="0" algn="just">
              <a:buNone/>
            </a:pPr>
            <a:endParaRPr lang="en-US" i="1" dirty="0" smtClean="0"/>
          </a:p>
          <a:p>
            <a:pPr marL="0" indent="0" algn="just">
              <a:buNone/>
            </a:pPr>
            <a:r>
              <a:rPr lang="en-US" i="1" dirty="0" smtClean="0"/>
              <a:t>C – Output with small set of possibilities</a:t>
            </a:r>
          </a:p>
          <a:p>
            <a:pPr marL="0" indent="0" algn="just">
              <a:buNone/>
            </a:pPr>
            <a:r>
              <a:rPr lang="en-US" i="1" dirty="0" smtClean="0"/>
              <a:t>F</a:t>
            </a:r>
            <a:r>
              <a:rPr lang="en-US" i="1" baseline="-25000" dirty="0" smtClean="0"/>
              <a:t>1</a:t>
            </a:r>
            <a:r>
              <a:rPr lang="en-US" i="1" dirty="0" smtClean="0"/>
              <a:t>….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n</a:t>
            </a:r>
            <a:r>
              <a:rPr lang="en-US" i="1" dirty="0" smtClean="0"/>
              <a:t> – Independent input features</a:t>
            </a:r>
            <a:endParaRPr lang="en-US" i="1" dirty="0"/>
          </a:p>
        </p:txBody>
      </p:sp>
      <p:pic>
        <p:nvPicPr>
          <p:cNvPr id="4" name="Picture 3" descr="Screen Shot 2013-12-04 at 7.10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131" y="4176378"/>
            <a:ext cx="1993900" cy="381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382600017"/>
              </p:ext>
            </p:extLst>
          </p:nvPr>
        </p:nvGraphicFramePr>
        <p:xfrm>
          <a:off x="561788" y="5444565"/>
          <a:ext cx="7817224" cy="1229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76418"/>
            <a:ext cx="77724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OUR HYPOTHESIS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0" y="1097991"/>
            <a:ext cx="8229600" cy="46605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The likelihood of co-authorship can be modeled as a Naïve Bayes  classification problem.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/>
              <a:t>p(C| F</a:t>
            </a:r>
            <a:r>
              <a:rPr lang="en-US" i="1" baseline="-25000" dirty="0" smtClean="0"/>
              <a:t>1</a:t>
            </a:r>
            <a:r>
              <a:rPr lang="en-US" i="1" dirty="0"/>
              <a:t>, </a:t>
            </a:r>
            <a:r>
              <a:rPr lang="en-US" i="1" dirty="0" smtClean="0"/>
              <a:t>F</a:t>
            </a:r>
            <a:r>
              <a:rPr lang="en-US" i="1" baseline="-25000" dirty="0"/>
              <a:t>2</a:t>
            </a:r>
            <a:r>
              <a:rPr lang="en-US" i="1" dirty="0" smtClean="0"/>
              <a:t>,</a:t>
            </a:r>
            <a:r>
              <a:rPr lang="en-US" i="1" baseline="-25000" dirty="0" smtClean="0"/>
              <a:t> </a:t>
            </a:r>
            <a:r>
              <a:rPr lang="en-US" i="1" dirty="0" smtClean="0"/>
              <a:t>F</a:t>
            </a:r>
            <a:r>
              <a:rPr lang="en-US" i="1" baseline="-25000" dirty="0"/>
              <a:t>3</a:t>
            </a:r>
            <a:r>
              <a:rPr lang="en-US" i="1" baseline="-25000" dirty="0" smtClean="0"/>
              <a:t> </a:t>
            </a:r>
            <a:r>
              <a:rPr lang="en-US" i="1" dirty="0" smtClean="0"/>
              <a:t>,F</a:t>
            </a:r>
            <a:r>
              <a:rPr lang="en-US" i="1" baseline="-25000" dirty="0"/>
              <a:t>4</a:t>
            </a:r>
            <a:r>
              <a:rPr lang="en-US" i="1" dirty="0" smtClean="0"/>
              <a:t>,</a:t>
            </a:r>
            <a:r>
              <a:rPr lang="en-US" i="1" baseline="-25000" dirty="0" smtClean="0"/>
              <a:t> </a:t>
            </a:r>
            <a:r>
              <a:rPr lang="en-US" i="1" dirty="0" smtClean="0"/>
              <a:t>F</a:t>
            </a:r>
            <a:r>
              <a:rPr lang="en-US" i="1" baseline="-25000" dirty="0" smtClean="0"/>
              <a:t>5</a:t>
            </a:r>
            <a:r>
              <a:rPr lang="en-US" i="1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Output</a:t>
            </a:r>
            <a:r>
              <a:rPr lang="en-US" dirty="0" smtClean="0"/>
              <a:t> (C) - Probability that two authors will co-author.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 smtClean="0"/>
              <a:t>Independent input features-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</a:t>
            </a:r>
            <a:r>
              <a:rPr lang="en-US" baseline="-25000" dirty="0" smtClean="0"/>
              <a:t>1</a:t>
            </a:r>
            <a:r>
              <a:rPr lang="en-US" dirty="0" smtClean="0"/>
              <a:t>- Similarity of research areas</a:t>
            </a:r>
          </a:p>
          <a:p>
            <a:pPr marL="0" indent="0">
              <a:buNone/>
            </a:pPr>
            <a:r>
              <a:rPr lang="en-US" dirty="0" smtClean="0"/>
              <a:t>F</a:t>
            </a:r>
            <a:r>
              <a:rPr lang="en-US" baseline="-25000" dirty="0" smtClean="0"/>
              <a:t>2</a:t>
            </a:r>
            <a:r>
              <a:rPr lang="en-US" dirty="0" smtClean="0"/>
              <a:t>- Similarity of author reputation</a:t>
            </a:r>
          </a:p>
          <a:p>
            <a:pPr marL="0" indent="0">
              <a:buNone/>
            </a:pPr>
            <a:r>
              <a:rPr lang="en-US" dirty="0" smtClean="0"/>
              <a:t>F</a:t>
            </a:r>
            <a:r>
              <a:rPr lang="en-US" baseline="-25000" dirty="0" smtClean="0"/>
              <a:t>3</a:t>
            </a:r>
            <a:r>
              <a:rPr lang="en-US" dirty="0" smtClean="0"/>
              <a:t>- Author connectedness</a:t>
            </a:r>
          </a:p>
          <a:p>
            <a:pPr marL="0" indent="0">
              <a:buNone/>
            </a:pPr>
            <a:r>
              <a:rPr lang="en-US" dirty="0" smtClean="0"/>
              <a:t>F</a:t>
            </a:r>
            <a:r>
              <a:rPr lang="en-US" baseline="-25000" dirty="0" smtClean="0"/>
              <a:t>4</a:t>
            </a:r>
            <a:r>
              <a:rPr lang="en-US" dirty="0" smtClean="0"/>
              <a:t>- Collaboration history of each author</a:t>
            </a:r>
          </a:p>
          <a:p>
            <a:pPr marL="0" indent="0">
              <a:buNone/>
            </a:pPr>
            <a:r>
              <a:rPr lang="en-US" dirty="0" smtClean="0"/>
              <a:t>F</a:t>
            </a:r>
            <a:r>
              <a:rPr lang="en-US" baseline="-25000" dirty="0" smtClean="0"/>
              <a:t>5</a:t>
            </a:r>
            <a:r>
              <a:rPr lang="en-US" dirty="0" smtClean="0"/>
              <a:t>- Work interaction strength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82600017"/>
              </p:ext>
            </p:extLst>
          </p:nvPr>
        </p:nvGraphicFramePr>
        <p:xfrm>
          <a:off x="561788" y="5444565"/>
          <a:ext cx="7817224" cy="1229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77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514556" y="504497"/>
          <a:ext cx="8375047" cy="4005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own Arrow 4"/>
          <p:cNvSpPr/>
          <p:nvPr/>
        </p:nvSpPr>
        <p:spPr>
          <a:xfrm>
            <a:off x="4463760" y="4530614"/>
            <a:ext cx="488440" cy="55431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730582" y="5172794"/>
            <a:ext cx="1976175" cy="1364641"/>
            <a:chOff x="6253901" y="3055514"/>
            <a:chExt cx="1976175" cy="1580940"/>
          </a:xfrm>
        </p:grpSpPr>
        <p:sp>
          <p:nvSpPr>
            <p:cNvPr id="7" name="Rounded Rectangle 6"/>
            <p:cNvSpPr/>
            <p:nvPr/>
          </p:nvSpPr>
          <p:spPr>
            <a:xfrm>
              <a:off x="6253901" y="3055514"/>
              <a:ext cx="1976175" cy="158094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6300205" y="3101818"/>
              <a:ext cx="1883567" cy="14883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815" tIns="43815" rIns="43815" bIns="4381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 smtClean="0"/>
                <a:t>Likelihood of collaboration</a:t>
              </a:r>
              <a:endParaRPr lang="en-US" sz="2300" kern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60501" y="5151773"/>
            <a:ext cx="2605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smtClean="0">
                <a:latin typeface="+mn-lt"/>
              </a:rPr>
              <a:t>REPRESENTATION OF   OUR HYPOTHESIS</a:t>
            </a:r>
            <a:endParaRPr lang="en-US" sz="2000" u="sng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95241" y="4929352"/>
            <a:ext cx="1839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H – High</a:t>
            </a:r>
          </a:p>
          <a:p>
            <a:r>
              <a:rPr lang="en-US" sz="1800" dirty="0" smtClean="0">
                <a:latin typeface="+mn-lt"/>
              </a:rPr>
              <a:t>M – Medium</a:t>
            </a:r>
          </a:p>
          <a:p>
            <a:r>
              <a:rPr lang="en-US" sz="1800" dirty="0" smtClean="0">
                <a:latin typeface="+mn-lt"/>
              </a:rPr>
              <a:t>L - Low</a:t>
            </a:r>
            <a:endParaRPr lang="en-US" sz="18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76950" y="1902372"/>
            <a:ext cx="77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H/M/L</a:t>
            </a:r>
            <a:endParaRPr lang="en-US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17031" y="3191891"/>
            <a:ext cx="77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H/M/L</a:t>
            </a:r>
            <a:endParaRPr 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20939" y="2701158"/>
            <a:ext cx="77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H/M/L</a:t>
            </a:r>
            <a:endParaRPr lang="en-US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06757" y="3238038"/>
            <a:ext cx="77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H/M/L</a:t>
            </a:r>
            <a:endParaRPr lang="en-US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93593" y="2266251"/>
            <a:ext cx="776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H/M/L</a:t>
            </a:r>
            <a:endParaRPr lang="en-US" dirty="0">
              <a:latin typeface="+mn-lt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2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229" y="0"/>
            <a:ext cx="82296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JACCARD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371" y="1304978"/>
            <a:ext cx="7772400" cy="4591449"/>
          </a:xfrm>
        </p:spPr>
        <p:txBody>
          <a:bodyPr>
            <a:norm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tatistic used for comparing the similarity and diversity of input sets.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Given two sets of inputs, it outputs a percentage similarity between the two sets.</a:t>
            </a:r>
          </a:p>
          <a:p>
            <a:endParaRPr lang="en-US" sz="2400" dirty="0"/>
          </a:p>
          <a:p>
            <a:r>
              <a:rPr lang="en-US" sz="2400" u="sng" dirty="0" smtClean="0"/>
              <a:t>Formal definition-</a:t>
            </a:r>
          </a:p>
          <a:p>
            <a:pPr marL="0" indent="0">
              <a:buNone/>
            </a:pPr>
            <a:r>
              <a:rPr lang="en-US" sz="2400" dirty="0" smtClean="0"/>
              <a:t>Let A and B be the input sets, J(A,B) is the </a:t>
            </a:r>
            <a:r>
              <a:rPr lang="en-US" sz="2400" dirty="0" err="1" smtClean="0"/>
              <a:t>Jaccard</a:t>
            </a:r>
            <a:r>
              <a:rPr lang="en-US" sz="2400" dirty="0" smtClean="0"/>
              <a:t> similarity of the two sets.</a:t>
            </a:r>
          </a:p>
          <a:p>
            <a:pPr marL="0" indent="0">
              <a:buNone/>
            </a:pPr>
            <a:r>
              <a:rPr lang="en-US" sz="2400" dirty="0" smtClean="0"/>
              <a:t>It is represented by-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Screen Shot 2013-12-04 at 7.21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28" y="5604329"/>
            <a:ext cx="2641600" cy="838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98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82296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F1 - SIMILARITY OF RESEARCH AREAS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62820"/>
            <a:ext cx="7772400" cy="40507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u="sng" dirty="0" smtClean="0"/>
              <a:t>Rationale-</a:t>
            </a:r>
            <a:r>
              <a:rPr lang="en-US" sz="2400" dirty="0" smtClean="0"/>
              <a:t> Two authors are more likely to co-author when they share the same research areas.</a:t>
            </a:r>
          </a:p>
          <a:p>
            <a:pPr marL="0" indent="0" algn="just">
              <a:buNone/>
            </a:pPr>
            <a:endParaRPr lang="en-US" sz="2400" u="sng" dirty="0" smtClean="0"/>
          </a:p>
          <a:p>
            <a:pPr marL="0" indent="0" algn="just">
              <a:buNone/>
            </a:pPr>
            <a:r>
              <a:rPr lang="en-US" sz="2400" u="sng" dirty="0" smtClean="0"/>
              <a:t>Modeling the problem-</a:t>
            </a:r>
          </a:p>
          <a:p>
            <a:pPr marL="0" indent="0" algn="just">
              <a:buNone/>
            </a:pPr>
            <a:r>
              <a:rPr lang="en-US" sz="2400" dirty="0" smtClean="0"/>
              <a:t>Given two authors and their publication information, calculate the similarity of their past areas of research interest</a:t>
            </a:r>
            <a:endParaRPr lang="en-US" sz="2400" dirty="0"/>
          </a:p>
          <a:p>
            <a:pPr marL="0" indent="0" algn="just">
              <a:buNone/>
            </a:pPr>
            <a:endParaRPr lang="en-US" sz="2400" u="sng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82600017"/>
              </p:ext>
            </p:extLst>
          </p:nvPr>
        </p:nvGraphicFramePr>
        <p:xfrm>
          <a:off x="561788" y="5444565"/>
          <a:ext cx="7817224" cy="1229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84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82296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HYPOTHESIS FOR RESEARCH AREA SIMILARITY</a:t>
            </a:r>
          </a:p>
        </p:txBody>
      </p:sp>
      <p:sp>
        <p:nvSpPr>
          <p:cNvPr id="4" name="Process 3"/>
          <p:cNvSpPr/>
          <p:nvPr/>
        </p:nvSpPr>
        <p:spPr>
          <a:xfrm>
            <a:off x="282489" y="1860331"/>
            <a:ext cx="1610528" cy="746468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Author 1 publication titles</a:t>
            </a:r>
            <a:endParaRPr lang="en-US" dirty="0"/>
          </a:p>
        </p:txBody>
      </p:sp>
      <p:sp>
        <p:nvSpPr>
          <p:cNvPr id="5" name="Process 4"/>
          <p:cNvSpPr/>
          <p:nvPr/>
        </p:nvSpPr>
        <p:spPr>
          <a:xfrm>
            <a:off x="282489" y="5952519"/>
            <a:ext cx="1610528" cy="746468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Author 2 publication titles</a:t>
            </a:r>
            <a:endParaRPr lang="en-US" dirty="0"/>
          </a:p>
        </p:txBody>
      </p:sp>
      <p:sp>
        <p:nvSpPr>
          <p:cNvPr id="6" name="Process 5"/>
          <p:cNvSpPr/>
          <p:nvPr/>
        </p:nvSpPr>
        <p:spPr>
          <a:xfrm>
            <a:off x="1475284" y="4430328"/>
            <a:ext cx="1435978" cy="746468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 keywords</a:t>
            </a:r>
            <a:endParaRPr lang="en-US" dirty="0"/>
          </a:p>
        </p:txBody>
      </p:sp>
      <p:sp>
        <p:nvSpPr>
          <p:cNvPr id="7" name="Process 6"/>
          <p:cNvSpPr/>
          <p:nvPr/>
        </p:nvSpPr>
        <p:spPr>
          <a:xfrm>
            <a:off x="1475284" y="3168619"/>
            <a:ext cx="1435978" cy="746468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 keywords </a:t>
            </a:r>
            <a:endParaRPr lang="en-US" dirty="0"/>
          </a:p>
        </p:txBody>
      </p:sp>
      <p:sp>
        <p:nvSpPr>
          <p:cNvPr id="8" name="Magnetic Disk 7"/>
          <p:cNvSpPr/>
          <p:nvPr/>
        </p:nvSpPr>
        <p:spPr>
          <a:xfrm>
            <a:off x="3689170" y="3056732"/>
            <a:ext cx="1188537" cy="888653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Author 1 keywords</a:t>
            </a:r>
            <a:endParaRPr lang="en-US" dirty="0"/>
          </a:p>
        </p:txBody>
      </p:sp>
      <p:sp>
        <p:nvSpPr>
          <p:cNvPr id="9" name="Magnetic Disk 8"/>
          <p:cNvSpPr/>
          <p:nvPr/>
        </p:nvSpPr>
        <p:spPr>
          <a:xfrm>
            <a:off x="3689170" y="4483505"/>
            <a:ext cx="1188537" cy="888653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Author 2 keywords</a:t>
            </a:r>
            <a:endParaRPr lang="en-US" dirty="0"/>
          </a:p>
        </p:txBody>
      </p:sp>
      <p:sp>
        <p:nvSpPr>
          <p:cNvPr id="10" name="Process 9"/>
          <p:cNvSpPr/>
          <p:nvPr/>
        </p:nvSpPr>
        <p:spPr>
          <a:xfrm>
            <a:off x="7425735" y="3754704"/>
            <a:ext cx="1650044" cy="746468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research area similarity</a:t>
            </a:r>
            <a:endParaRPr lang="en-US" dirty="0"/>
          </a:p>
        </p:txBody>
      </p:sp>
      <p:sp>
        <p:nvSpPr>
          <p:cNvPr id="11" name="Process 10"/>
          <p:cNvSpPr/>
          <p:nvPr/>
        </p:nvSpPr>
        <p:spPr>
          <a:xfrm>
            <a:off x="5276311" y="3754704"/>
            <a:ext cx="1610528" cy="746468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</a:t>
            </a:r>
            <a:r>
              <a:rPr lang="en-US" dirty="0" err="1" smtClean="0"/>
              <a:t>Jaccard</a:t>
            </a:r>
            <a:r>
              <a:rPr lang="en-US" dirty="0" smtClean="0"/>
              <a:t> Similarity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2"/>
          </p:cNvCxnSpPr>
          <p:nvPr/>
        </p:nvCxnSpPr>
        <p:spPr>
          <a:xfrm>
            <a:off x="1087753" y="2606799"/>
            <a:ext cx="690247" cy="5409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877707" y="4501172"/>
            <a:ext cx="398604" cy="2093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7707" y="3304583"/>
            <a:ext cx="387531" cy="282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11262" y="3304583"/>
            <a:ext cx="7779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16643" y="5176796"/>
            <a:ext cx="828310" cy="7831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11262" y="4710552"/>
            <a:ext cx="7779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886839" y="4105926"/>
            <a:ext cx="5388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64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82296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F1 - SIMILARITY OF RESEARCH AREAS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573138"/>
              </p:ext>
            </p:extLst>
          </p:nvPr>
        </p:nvGraphicFramePr>
        <p:xfrm>
          <a:off x="473481" y="1781503"/>
          <a:ext cx="8229600" cy="4149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51350" y="5930801"/>
            <a:ext cx="690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smtClean="0">
                <a:latin typeface="+mn-lt"/>
              </a:rPr>
              <a:t>APPROACH FOR CALCULATING RESEARCH SIMILARITY</a:t>
            </a:r>
            <a:endParaRPr lang="en-US" sz="1800" u="sng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9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82296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F2 - SIMILARITY OF AUTHOR REPUTATION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62820"/>
            <a:ext cx="7772400" cy="40507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u="sng" dirty="0" smtClean="0"/>
              <a:t>Rationale-</a:t>
            </a:r>
            <a:r>
              <a:rPr lang="en-US" sz="2400" dirty="0" smtClean="0"/>
              <a:t> Two people are more likely to co-author with each other if their reputation in the field is similar i.e. a person with high reputation is more likely to collaborate with another person with high reputation, and vice versa.</a:t>
            </a:r>
          </a:p>
          <a:p>
            <a:pPr marL="0" indent="0" algn="just">
              <a:buNone/>
            </a:pPr>
            <a:endParaRPr lang="en-US" sz="2400" u="sng" dirty="0"/>
          </a:p>
          <a:p>
            <a:pPr marL="0" indent="0" algn="just">
              <a:buNone/>
            </a:pPr>
            <a:r>
              <a:rPr lang="en-US" sz="2400" u="sng" dirty="0" smtClean="0"/>
              <a:t>Assumption-</a:t>
            </a:r>
            <a:r>
              <a:rPr lang="en-US" sz="2400" dirty="0" smtClean="0"/>
              <a:t> We consider the number of cases of a professor co-authoring with a student as sufficiently small.</a:t>
            </a:r>
            <a:endParaRPr lang="en-US" sz="2400" u="sng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82600017"/>
              </p:ext>
            </p:extLst>
          </p:nvPr>
        </p:nvGraphicFramePr>
        <p:xfrm>
          <a:off x="561788" y="5444565"/>
          <a:ext cx="7817224" cy="1229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1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7065"/>
            <a:ext cx="8229600" cy="114300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F2 - SIMILARITY OF AUTHOR REPUTATION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473481" y="1802524"/>
          <a:ext cx="8229600" cy="3998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6161633"/>
            <a:ext cx="874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smtClean="0">
                <a:latin typeface="+mn-lt"/>
              </a:rPr>
              <a:t>APPROACH FOR CALCULATING AUTHOR REPUTATION SIMILARITY</a:t>
            </a:r>
            <a:endParaRPr lang="en-US" sz="1800" u="sng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3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443" y="-86867"/>
            <a:ext cx="82296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CO-AUTHOR GRAPH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197429"/>
            <a:ext cx="7886700" cy="5197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Formal definition-</a:t>
            </a:r>
          </a:p>
          <a:p>
            <a:pPr marL="0" indent="0">
              <a:buNone/>
            </a:pPr>
            <a:r>
              <a:rPr lang="en-US" dirty="0" smtClean="0"/>
              <a:t>We can represent Co-authorship as a Graph G = (V , E), such that</a:t>
            </a:r>
          </a:p>
          <a:p>
            <a:r>
              <a:rPr lang="en-US" dirty="0" smtClean="0"/>
              <a:t>V is Vertex Set, each vertex is an Author</a:t>
            </a:r>
          </a:p>
          <a:p>
            <a:r>
              <a:rPr lang="en-US" dirty="0" smtClean="0"/>
              <a:t>E is Edge set, where an Edge exists between two authors, if they have Co-Authored on anything in the past.</a:t>
            </a:r>
          </a:p>
        </p:txBody>
      </p:sp>
      <p:sp>
        <p:nvSpPr>
          <p:cNvPr id="8" name="Shape 189"/>
          <p:cNvSpPr/>
          <p:nvPr/>
        </p:nvSpPr>
        <p:spPr>
          <a:xfrm>
            <a:off x="751491" y="3292755"/>
            <a:ext cx="4051500" cy="31388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9" name="TextBox 8"/>
          <p:cNvSpPr txBox="1"/>
          <p:nvPr/>
        </p:nvSpPr>
        <p:spPr>
          <a:xfrm>
            <a:off x="5134428" y="4064001"/>
            <a:ext cx="3655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+mn-lt"/>
              </a:rPr>
              <a:t>Fig: </a:t>
            </a:r>
            <a:r>
              <a:rPr lang="en-US" sz="1800" u="sng" dirty="0" smtClean="0">
                <a:latin typeface="+mn-lt"/>
              </a:rPr>
              <a:t>CO-AUTHOR GRAPH FOR 91 AUTHORS FROM THE DBLP DATASET</a:t>
            </a:r>
          </a:p>
          <a:p>
            <a:pPr algn="ctr"/>
            <a:endParaRPr lang="en-US" sz="1800" u="sng" dirty="0" smtClean="0">
              <a:latin typeface="+mn-lt"/>
            </a:endParaRPr>
          </a:p>
          <a:p>
            <a:pPr algn="ctr"/>
            <a:r>
              <a:rPr lang="en-US" sz="1800" dirty="0" smtClean="0">
                <a:latin typeface="+mn-lt"/>
              </a:rPr>
              <a:t>Node -&gt; Author</a:t>
            </a:r>
          </a:p>
          <a:p>
            <a:pPr algn="ctr"/>
            <a:r>
              <a:rPr lang="en-US" sz="1800" dirty="0" smtClean="0">
                <a:latin typeface="+mn-lt"/>
              </a:rPr>
              <a:t>Edge -&gt; Co-authorship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92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32904250"/>
              </p:ext>
            </p:extLst>
          </p:nvPr>
        </p:nvGraphicFramePr>
        <p:xfrm>
          <a:off x="382492" y="5152774"/>
          <a:ext cx="7697695" cy="1485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8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443" y="-86867"/>
            <a:ext cx="82296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CO-AUTHOR GRAPH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197429"/>
            <a:ext cx="7886700" cy="5197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Explanation-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Let a sub-graph of the Co-Author graph be represented by the following</a:t>
            </a:r>
          </a:p>
        </p:txBody>
      </p:sp>
      <p:pic>
        <p:nvPicPr>
          <p:cNvPr id="4" name="Picture 3" descr="800px-ExampleOf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3" y="2405401"/>
            <a:ext cx="3256644" cy="2483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26641" y="2313215"/>
            <a:ext cx="339239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latin typeface="+mn-lt"/>
              </a:rPr>
              <a:t>Authors</a:t>
            </a:r>
            <a:r>
              <a:rPr lang="en-US" sz="2000" dirty="0" smtClean="0">
                <a:latin typeface="+mn-lt"/>
              </a:rPr>
              <a:t>– A,B,C,D,E,F</a:t>
            </a:r>
          </a:p>
          <a:p>
            <a:endParaRPr lang="en-US" sz="2000" dirty="0" smtClean="0">
              <a:latin typeface="+mn-lt"/>
            </a:endParaRPr>
          </a:p>
          <a:p>
            <a:r>
              <a:rPr lang="en-US" sz="2000" u="sng" dirty="0" smtClean="0">
                <a:latin typeface="+mn-lt"/>
              </a:rPr>
              <a:t>Past Co-Authorship exists between</a:t>
            </a:r>
            <a:r>
              <a:rPr lang="en-US" sz="2000" dirty="0" smtClean="0">
                <a:latin typeface="+mn-lt"/>
              </a:rPr>
              <a:t>- </a:t>
            </a:r>
          </a:p>
          <a:p>
            <a:r>
              <a:rPr lang="en-US" sz="2000" dirty="0" smtClean="0">
                <a:latin typeface="+mn-lt"/>
              </a:rPr>
              <a:t>A and B, </a:t>
            </a:r>
          </a:p>
          <a:p>
            <a:r>
              <a:rPr lang="en-US" sz="2000" dirty="0" smtClean="0">
                <a:latin typeface="+mn-lt"/>
              </a:rPr>
              <a:t>A and E, </a:t>
            </a:r>
          </a:p>
          <a:p>
            <a:r>
              <a:rPr lang="en-US" sz="2000" dirty="0" smtClean="0">
                <a:latin typeface="+mn-lt"/>
              </a:rPr>
              <a:t>B and E, </a:t>
            </a:r>
          </a:p>
          <a:p>
            <a:r>
              <a:rPr lang="en-US" sz="2000" dirty="0" smtClean="0">
                <a:latin typeface="+mn-lt"/>
              </a:rPr>
              <a:t>C and D, </a:t>
            </a:r>
          </a:p>
          <a:p>
            <a:r>
              <a:rPr lang="en-US" sz="2000" dirty="0" smtClean="0">
                <a:latin typeface="+mn-lt"/>
              </a:rPr>
              <a:t>C and E, </a:t>
            </a:r>
          </a:p>
          <a:p>
            <a:r>
              <a:rPr lang="en-US" sz="2000" dirty="0" smtClean="0">
                <a:latin typeface="+mn-lt"/>
              </a:rPr>
              <a:t>C and F, </a:t>
            </a:r>
          </a:p>
          <a:p>
            <a:r>
              <a:rPr lang="en-US" sz="2000" dirty="0" smtClean="0">
                <a:latin typeface="+mn-lt"/>
              </a:rPr>
              <a:t>D and E, </a:t>
            </a:r>
          </a:p>
          <a:p>
            <a:r>
              <a:rPr lang="en-US" sz="2000" dirty="0" smtClean="0">
                <a:latin typeface="+mn-lt"/>
              </a:rPr>
              <a:t>D and F, </a:t>
            </a:r>
          </a:p>
          <a:p>
            <a:r>
              <a:rPr lang="en-US" sz="2000" dirty="0" smtClean="0">
                <a:latin typeface="+mn-lt"/>
              </a:rPr>
              <a:t>F and G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7226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14" y="139918"/>
            <a:ext cx="82296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F3 - AUTHOR CONNECTEDNESS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086" y="1522694"/>
            <a:ext cx="7772400" cy="40507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u="sng" dirty="0" smtClean="0"/>
              <a:t>Rationale-</a:t>
            </a:r>
            <a:r>
              <a:rPr lang="en-US" sz="2400" dirty="0" smtClean="0"/>
              <a:t> Two authors are more likely to collaborate with each other if they have collaborated in the past, or if they have a common author with whom they have both collaborated in the past.</a:t>
            </a:r>
          </a:p>
          <a:p>
            <a:pPr marL="0" indent="0" algn="just">
              <a:buNone/>
            </a:pPr>
            <a:endParaRPr lang="en-US" sz="2400" u="sng" dirty="0"/>
          </a:p>
          <a:p>
            <a:pPr marL="0" indent="0" algn="just">
              <a:buNone/>
            </a:pPr>
            <a:r>
              <a:rPr lang="en-US" sz="2400" u="sng" dirty="0" smtClean="0"/>
              <a:t>Assumption:-</a:t>
            </a:r>
          </a:p>
          <a:p>
            <a:pPr marL="0" indent="0" algn="just">
              <a:buNone/>
            </a:pPr>
            <a:r>
              <a:rPr lang="en-US" sz="2400" dirty="0" smtClean="0"/>
              <a:t>In the co-author graph, </a:t>
            </a:r>
            <a:endParaRPr lang="en-US" sz="2400" dirty="0"/>
          </a:p>
        </p:txBody>
      </p:sp>
      <p:sp>
        <p:nvSpPr>
          <p:cNvPr id="5" name="Oval 4"/>
          <p:cNvSpPr/>
          <p:nvPr/>
        </p:nvSpPr>
        <p:spPr>
          <a:xfrm>
            <a:off x="3395943" y="4927077"/>
            <a:ext cx="133350" cy="114300"/>
          </a:xfrm>
          <a:prstGeom prst="ellipse">
            <a:avLst/>
          </a:prstGeom>
          <a:solidFill>
            <a:srgbClr val="4F81BD"/>
          </a:solidFill>
          <a:ln>
            <a:solidFill>
              <a:srgbClr val="4F81BD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48543" y="4927077"/>
            <a:ext cx="133350" cy="114300"/>
          </a:xfrm>
          <a:prstGeom prst="ellipse">
            <a:avLst/>
          </a:prstGeom>
          <a:solidFill>
            <a:srgbClr val="4F81BD"/>
          </a:solidFill>
          <a:ln>
            <a:solidFill>
              <a:srgbClr val="4F81BD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95943" y="5659867"/>
            <a:ext cx="133350" cy="114300"/>
          </a:xfrm>
          <a:prstGeom prst="ellipse">
            <a:avLst/>
          </a:prstGeom>
          <a:solidFill>
            <a:schemeClr val="accent1"/>
          </a:solidFill>
          <a:ln>
            <a:solidFill>
              <a:srgbClr val="4F81BD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05543" y="5688442"/>
            <a:ext cx="133350" cy="114300"/>
          </a:xfrm>
          <a:prstGeom prst="ellipse">
            <a:avLst/>
          </a:prstGeom>
          <a:solidFill>
            <a:srgbClr val="4F81BD"/>
          </a:solidFill>
          <a:ln>
            <a:solidFill>
              <a:srgbClr val="4F81BD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34193" y="5688442"/>
            <a:ext cx="133350" cy="114300"/>
          </a:xfrm>
          <a:prstGeom prst="ellipse">
            <a:avLst/>
          </a:prstGeom>
          <a:solidFill>
            <a:srgbClr val="4F81BD"/>
          </a:solidFill>
          <a:ln>
            <a:solidFill>
              <a:srgbClr val="4F81BD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95943" y="5279502"/>
            <a:ext cx="133350" cy="114300"/>
          </a:xfrm>
          <a:prstGeom prst="ellipse">
            <a:avLst/>
          </a:prstGeom>
          <a:solidFill>
            <a:srgbClr val="4F81BD"/>
          </a:solidFill>
          <a:ln>
            <a:solidFill>
              <a:srgbClr val="4F81BD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38918" y="5269977"/>
            <a:ext cx="133350" cy="114300"/>
          </a:xfrm>
          <a:prstGeom prst="ellipse">
            <a:avLst/>
          </a:prstGeom>
          <a:solidFill>
            <a:srgbClr val="4F81BD"/>
          </a:solidFill>
          <a:ln>
            <a:solidFill>
              <a:srgbClr val="4F81BD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86643" y="5279502"/>
            <a:ext cx="133350" cy="114300"/>
          </a:xfrm>
          <a:prstGeom prst="ellipse">
            <a:avLst/>
          </a:prstGeom>
          <a:solidFill>
            <a:srgbClr val="4F81BD"/>
          </a:solidFill>
          <a:ln>
            <a:solidFill>
              <a:srgbClr val="4F81BD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186643" y="5688442"/>
            <a:ext cx="133350" cy="114300"/>
          </a:xfrm>
          <a:prstGeom prst="ellipse">
            <a:avLst/>
          </a:prstGeom>
          <a:solidFill>
            <a:srgbClr val="4F81BD"/>
          </a:solidFill>
          <a:ln>
            <a:solidFill>
              <a:srgbClr val="4F81BD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529293" y="4984227"/>
            <a:ext cx="16192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491193" y="5326492"/>
            <a:ext cx="847725" cy="9525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72268" y="5326492"/>
            <a:ext cx="714375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91193" y="5736067"/>
            <a:ext cx="542925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138893" y="5736067"/>
            <a:ext cx="54292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29443" y="5745592"/>
            <a:ext cx="542925" cy="0"/>
          </a:xfrm>
          <a:prstGeom prst="line">
            <a:avLst/>
          </a:prstGeom>
          <a:ln>
            <a:solidFill>
              <a:srgbClr val="4F81BD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Box 87"/>
          <p:cNvSpPr txBox="1"/>
          <p:nvPr/>
        </p:nvSpPr>
        <p:spPr>
          <a:xfrm>
            <a:off x="2988236" y="4451367"/>
            <a:ext cx="831570" cy="23758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Author 1</a:t>
            </a:r>
          </a:p>
        </p:txBody>
      </p:sp>
      <p:sp>
        <p:nvSpPr>
          <p:cNvPr id="21" name="Text Box 88"/>
          <p:cNvSpPr txBox="1"/>
          <p:nvPr/>
        </p:nvSpPr>
        <p:spPr>
          <a:xfrm>
            <a:off x="5051612" y="4453295"/>
            <a:ext cx="805329" cy="23565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Author 2</a:t>
            </a:r>
          </a:p>
        </p:txBody>
      </p:sp>
      <p:sp>
        <p:nvSpPr>
          <p:cNvPr id="22" name="Text Box 89"/>
          <p:cNvSpPr txBox="1"/>
          <p:nvPr/>
        </p:nvSpPr>
        <p:spPr>
          <a:xfrm>
            <a:off x="2595843" y="4869292"/>
            <a:ext cx="714375" cy="10953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High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Medium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Low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5724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871" y="112703"/>
            <a:ext cx="77724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F3 - AUTHOR CONNECTEDNESS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700097" y="1360714"/>
          <a:ext cx="7986703" cy="4614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76880" y="6161633"/>
            <a:ext cx="770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smtClean="0">
                <a:latin typeface="+mn-lt"/>
              </a:rPr>
              <a:t>APPROACH FOR CALCULATING AUTHOR CONNECTEDNESS</a:t>
            </a:r>
            <a:endParaRPr lang="en-US" sz="1800" u="sng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2835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Co-authorship set (CS)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3351"/>
            <a:ext cx="7772400" cy="4531505"/>
          </a:xfrm>
        </p:spPr>
        <p:txBody>
          <a:bodyPr/>
          <a:lstStyle/>
          <a:p>
            <a:r>
              <a:rPr lang="en-US" u="sng" dirty="0" smtClean="0"/>
              <a:t>Definition-</a:t>
            </a:r>
            <a:r>
              <a:rPr lang="en-US" dirty="0" smtClean="0"/>
              <a:t> Given an author A, Co-Authorship set of A is represented as CS(A). </a:t>
            </a:r>
            <a:r>
              <a:rPr lang="en-US" dirty="0"/>
              <a:t>I</a:t>
            </a:r>
            <a:r>
              <a:rPr lang="en-US" dirty="0" smtClean="0"/>
              <a:t>t is the set of all the people that the author has ever co-authored with.</a:t>
            </a:r>
          </a:p>
          <a:p>
            <a:endParaRPr lang="en-US" u="sng" dirty="0"/>
          </a:p>
          <a:p>
            <a:r>
              <a:rPr lang="en-US" dirty="0" smtClean="0"/>
              <a:t>It is the number of Nodes adjacent to Node A, in the </a:t>
            </a:r>
            <a:r>
              <a:rPr lang="en-US" u="sng" dirty="0" smtClean="0"/>
              <a:t>Co-Author Graph</a:t>
            </a:r>
            <a:endParaRPr lang="en-US" u="sng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Example-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179786" y="4934857"/>
            <a:ext cx="2503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Here, CS(A) is (B,C,D)</a:t>
            </a:r>
            <a:endParaRPr lang="en-US" sz="2000" dirty="0">
              <a:latin typeface="+mn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24000" y="4452257"/>
            <a:ext cx="1984828" cy="1730828"/>
            <a:chOff x="907143" y="4434114"/>
            <a:chExt cx="1984828" cy="1730828"/>
          </a:xfrm>
        </p:grpSpPr>
        <p:sp>
          <p:nvSpPr>
            <p:cNvPr id="7" name="Oval 6"/>
            <p:cNvSpPr/>
            <p:nvPr/>
          </p:nvSpPr>
          <p:spPr>
            <a:xfrm>
              <a:off x="2456542" y="4434114"/>
              <a:ext cx="435429" cy="381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957943" y="5783942"/>
              <a:ext cx="435429" cy="381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416629" y="5337627"/>
              <a:ext cx="435429" cy="381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7143" y="4624614"/>
              <a:ext cx="1573253" cy="1159328"/>
              <a:chOff x="907143" y="4624614"/>
              <a:chExt cx="1573253" cy="1159328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907143" y="4662714"/>
                <a:ext cx="435429" cy="381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cxnSp>
            <p:nvCxnSpPr>
              <p:cNvPr id="11" name="Straight Connector 10"/>
              <p:cNvCxnSpPr>
                <a:stCxn id="6" idx="4"/>
                <a:endCxn id="8" idx="0"/>
              </p:cNvCxnSpPr>
              <p:nvPr/>
            </p:nvCxnSpPr>
            <p:spPr>
              <a:xfrm>
                <a:off x="1124858" y="5043714"/>
                <a:ext cx="50800" cy="74022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endCxn id="9" idx="1"/>
              </p:cNvCxnSpPr>
              <p:nvPr/>
            </p:nvCxnSpPr>
            <p:spPr>
              <a:xfrm>
                <a:off x="1259115" y="4978399"/>
                <a:ext cx="1221281" cy="41502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7" idx="2"/>
              </p:cNvCxnSpPr>
              <p:nvPr/>
            </p:nvCxnSpPr>
            <p:spPr>
              <a:xfrm flipV="1">
                <a:off x="1338943" y="4624614"/>
                <a:ext cx="1117599" cy="1796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67215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F4 –COAUTHORSHIP INCLINATION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7432"/>
            <a:ext cx="7772400" cy="405079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u="sng" dirty="0" smtClean="0"/>
              <a:t>Rationale-</a:t>
            </a:r>
            <a:r>
              <a:rPr lang="en-US" sz="2400" dirty="0" smtClean="0"/>
              <a:t> </a:t>
            </a:r>
          </a:p>
          <a:p>
            <a:pPr algn="just"/>
            <a:r>
              <a:rPr lang="en-US" sz="2400" dirty="0" smtClean="0"/>
              <a:t>An author who has collaborated with a large number of people in the past, is more likely to collaborate with new people.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r>
              <a:rPr lang="en-US" sz="2400" u="sng" dirty="0" smtClean="0"/>
              <a:t>Assumptions-</a:t>
            </a:r>
          </a:p>
          <a:p>
            <a:pPr algn="just"/>
            <a:r>
              <a:rPr lang="en-US" sz="2400" dirty="0" smtClean="0"/>
              <a:t>Co-Authorship inclination of an author A is indicated by the </a:t>
            </a:r>
            <a:r>
              <a:rPr lang="en-US" sz="2400" u="sng" dirty="0" smtClean="0"/>
              <a:t>Size</a:t>
            </a:r>
            <a:r>
              <a:rPr lang="en-US" sz="2400" dirty="0" smtClean="0"/>
              <a:t> of Co-Authorship Set of A.</a:t>
            </a:r>
          </a:p>
          <a:p>
            <a:pPr algn="just"/>
            <a:r>
              <a:rPr lang="en-US" sz="2400" dirty="0" smtClean="0"/>
              <a:t>Both authors need to have a good Co-Authorship Inclination in order to collaborate</a:t>
            </a:r>
            <a:endParaRPr lang="en-US" sz="2400" dirty="0"/>
          </a:p>
          <a:p>
            <a:pPr marL="0" indent="0" algn="just">
              <a:buNone/>
            </a:pPr>
            <a:endParaRPr lang="en-US" sz="2400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2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230" y="-10085"/>
            <a:ext cx="8229600" cy="114300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COAUTHORSHIP INCLINATION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867695"/>
              </p:ext>
            </p:extLst>
          </p:nvPr>
        </p:nvGraphicFramePr>
        <p:xfrm>
          <a:off x="510783" y="1382110"/>
          <a:ext cx="8229600" cy="430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1295077" y="6284259"/>
            <a:ext cx="7277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u="sng" dirty="0">
                <a:latin typeface="+mn-lt"/>
              </a:rPr>
              <a:t>APPROACH FOR CALCULATING AUTHOR CONNECTEDNESS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95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8229600" cy="1188720"/>
          </a:xfr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AFFILIATION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63996"/>
            <a:ext cx="7772400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smtClean="0"/>
              <a:t>Rationale-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wo authors are more likely to collaborate if they have some common affiliation</a:t>
            </a:r>
          </a:p>
          <a:p>
            <a:pPr marL="0" indent="0">
              <a:buNone/>
            </a:pPr>
            <a:endParaRPr lang="en-US" sz="2400" u="sng" dirty="0" smtClean="0"/>
          </a:p>
          <a:p>
            <a:r>
              <a:rPr lang="en-US" sz="2400" dirty="0" smtClean="0"/>
              <a:t>For example, two people who are part of the same university would be more likely to collaborate with each other.</a:t>
            </a:r>
          </a:p>
          <a:p>
            <a:endParaRPr lang="en-US" sz="2400" dirty="0"/>
          </a:p>
          <a:p>
            <a:r>
              <a:rPr lang="en-US" sz="2400" dirty="0" smtClean="0"/>
              <a:t>NOT implemented yet</a:t>
            </a:r>
            <a:endParaRPr lang="en-US" sz="24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25789794"/>
              </p:ext>
            </p:extLst>
          </p:nvPr>
        </p:nvGraphicFramePr>
        <p:xfrm>
          <a:off x="561788" y="5444565"/>
          <a:ext cx="7817224" cy="1229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62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measures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6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/>
        </p:nvSpPr>
        <p:spPr>
          <a:xfrm>
            <a:off x="843500" y="5849475"/>
            <a:ext cx="36576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503" name="Shape 503"/>
          <p:cNvSpPr txBox="1">
            <a:spLocks noGrp="1"/>
          </p:cNvSpPr>
          <p:nvPr>
            <p:ph type="title"/>
          </p:nvPr>
        </p:nvSpPr>
        <p:spPr>
          <a:xfrm>
            <a:off x="386300" y="174899"/>
            <a:ext cx="8229600" cy="1143299"/>
          </a:xfrm>
          <a:prstGeom prst="rect">
            <a:avLst/>
          </a:prstGeo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A</a:t>
            </a:r>
            <a:r>
              <a:rPr lang="en" sz="3600" dirty="0"/>
              <a:t>nalysis of findings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5020300" y="207025"/>
            <a:ext cx="4037999" cy="16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1" indent="-342900" rtl="0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Arial"/>
              <a:buChar char="▪"/>
            </a:pPr>
            <a:endParaRPr lang="en" sz="18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3123" y="1150650"/>
                <a:ext cx="7872248" cy="4451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sz="2000" u="sng" dirty="0" smtClean="0">
                    <a:solidFill>
                      <a:schemeClr val="tx1"/>
                    </a:solidFill>
                    <a:latin typeface="+mn-lt"/>
                  </a:rPr>
                  <a:t>Purpose –</a:t>
                </a:r>
                <a:r>
                  <a:rPr lang="sv-SE" sz="2000" dirty="0" smtClean="0">
                    <a:solidFill>
                      <a:schemeClr val="tx1"/>
                    </a:solidFill>
                    <a:latin typeface="+mn-lt"/>
                  </a:rPr>
                  <a:t> To fine-tune machine learning model based on experimental results.</a:t>
                </a:r>
              </a:p>
              <a:p>
                <a:endParaRPr lang="sv-SE" sz="2000" u="sng" dirty="0">
                  <a:solidFill>
                    <a:schemeClr val="tx1"/>
                  </a:solidFill>
                  <a:latin typeface="+mn-lt"/>
                </a:endParaRPr>
              </a:p>
              <a:p>
                <a:r>
                  <a:rPr lang="sv-SE" sz="2000" u="sng" dirty="0" smtClean="0">
                    <a:solidFill>
                      <a:schemeClr val="tx1"/>
                    </a:solidFill>
                    <a:latin typeface="+mn-lt"/>
                  </a:rPr>
                  <a:t>Metrics used-</a:t>
                </a:r>
                <a:endParaRPr lang="sv-SE" sz="2000" dirty="0">
                  <a:solidFill>
                    <a:schemeClr val="tx1"/>
                  </a:solidFill>
                  <a:latin typeface="+mn-lt"/>
                </a:endParaRPr>
              </a:p>
              <a:p>
                <a:r>
                  <a:rPr lang="sv-SE" sz="2000" dirty="0" smtClean="0">
                    <a:solidFill>
                      <a:schemeClr val="tx1"/>
                    </a:solidFill>
                    <a:latin typeface="+mn-lt"/>
                  </a:rPr>
                  <a:t>1) Precision =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𝐶𝑟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endParaRPr lang="sv-SE" sz="2000" dirty="0" smtClean="0">
                  <a:solidFill>
                    <a:schemeClr val="tx1"/>
                  </a:solidFill>
                  <a:latin typeface="+mn-lt"/>
                </a:endParaRPr>
              </a:p>
              <a:p>
                <a:r>
                  <a:rPr lang="sv-SE" sz="2000" dirty="0" smtClean="0">
                    <a:solidFill>
                      <a:schemeClr val="tx1"/>
                    </a:solidFill>
                    <a:latin typeface="+mn-lt"/>
                  </a:rPr>
                  <a:t> 2) Recall =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𝐶𝑟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</m:d>
                      </m:den>
                    </m:f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+mn-lt"/>
                </a:endParaRPr>
              </a:p>
              <a:p>
                <a:endParaRPr lang="en-US" sz="2000" dirty="0" smtClean="0">
                  <a:solidFill>
                    <a:schemeClr val="tx1"/>
                  </a:solidFill>
                  <a:latin typeface="+mn-lt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C – Set of author pairs categorized 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as ”Y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” i.e. likely to co-author. 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|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C|- Size of 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C.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R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- Set 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of author pairs that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actually co-authored</a:t>
                </a: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|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R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|- Size of 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R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. </a:t>
                </a:r>
              </a:p>
              <a:p>
                <a:r>
                  <a:rPr lang="sv-SE" sz="2000" dirty="0" smtClean="0">
                    <a:solidFill>
                      <a:schemeClr val="tx1"/>
                    </a:solidFill>
                  </a:rPr>
                  <a:t>C</a:t>
                </a:r>
                <a:r>
                  <a:rPr lang="sv-SE" sz="2000" baseline="-25000" dirty="0" smtClean="0">
                    <a:solidFill>
                      <a:schemeClr val="tx1"/>
                    </a:solidFill>
                  </a:rPr>
                  <a:t>R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 - Set </a:t>
                </a: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of author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pairs correctly classified</a:t>
                </a:r>
              </a:p>
              <a:p>
                <a:r>
                  <a:rPr lang="sv-SE" sz="2000" dirty="0" smtClean="0">
                    <a:solidFill>
                      <a:schemeClr val="tx1"/>
                    </a:solidFill>
                  </a:rPr>
                  <a:t>|C</a:t>
                </a:r>
                <a:r>
                  <a:rPr lang="sv-SE" sz="2000" baseline="-25000" dirty="0" smtClean="0">
                    <a:solidFill>
                      <a:schemeClr val="tx1"/>
                    </a:solidFill>
                  </a:rPr>
                  <a:t>R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n-lt"/>
                  </a:rPr>
                  <a:t>|- Size of </a:t>
                </a:r>
                <a:r>
                  <a:rPr lang="sv-SE" sz="2000" dirty="0">
                    <a:solidFill>
                      <a:schemeClr val="tx1"/>
                    </a:solidFill>
                  </a:rPr>
                  <a:t>C</a:t>
                </a:r>
                <a:r>
                  <a:rPr lang="sv-SE" sz="2000" baseline="-25000" dirty="0">
                    <a:solidFill>
                      <a:schemeClr val="tx1"/>
                    </a:solidFill>
                  </a:rPr>
                  <a:t>R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endParaRPr lang="en-US" sz="20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23" y="1150650"/>
                <a:ext cx="7872248" cy="4451860"/>
              </a:xfrm>
              <a:prstGeom prst="rect">
                <a:avLst/>
              </a:prstGeom>
              <a:blipFill rotWithShape="0">
                <a:blip r:embed="rId3"/>
                <a:stretch>
                  <a:fillRect l="-852" t="-822" b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Diagram 6"/>
          <p:cNvGraphicFramePr/>
          <p:nvPr>
            <p:extLst/>
          </p:nvPr>
        </p:nvGraphicFramePr>
        <p:xfrm>
          <a:off x="586511" y="5602510"/>
          <a:ext cx="7829177" cy="1229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3583429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/>
        </p:nvSpPr>
        <p:spPr>
          <a:xfrm>
            <a:off x="843500" y="5849475"/>
            <a:ext cx="36576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503" name="Shape 5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A</a:t>
            </a:r>
            <a:r>
              <a:rPr lang="en" sz="3600" dirty="0"/>
              <a:t>nalysis of findings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5020300" y="207025"/>
            <a:ext cx="4037999" cy="16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1" indent="-342900" rtl="0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Arial"/>
              <a:buChar char="▪"/>
            </a:pPr>
            <a:endParaRPr lang="en" sz="18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229659"/>
                <a:ext cx="8376745" cy="49677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 smtClean="0"/>
                  <a:t>Calculations –</a:t>
                </a:r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r>
                  <a:rPr lang="en-US" dirty="0" smtClean="0"/>
                  <a:t>1) Recall 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Number of records used as test set = 725</a:t>
                </a:r>
              </a:p>
              <a:p>
                <a:pPr marL="0" indent="0">
                  <a:buNone/>
                </a:pPr>
                <a:r>
                  <a:rPr lang="en-US" dirty="0" smtClean="0"/>
                  <a:t>Number of actual co-author pairs = 130</a:t>
                </a:r>
              </a:p>
              <a:p>
                <a:pPr marL="0" indent="0">
                  <a:buNone/>
                </a:pPr>
                <a:r>
                  <a:rPr lang="en-US" dirty="0" smtClean="0"/>
                  <a:t>Number of co-author pairs correctly identified = 126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Recall </a:t>
                </a:r>
                <a:r>
                  <a:rPr lang="en-US" dirty="0"/>
                  <a:t>value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126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130</m:t>
                        </m:r>
                      </m:den>
                    </m:f>
                  </m:oMath>
                </a14:m>
                <a:r>
                  <a:rPr lang="en-US" dirty="0" smtClean="0"/>
                  <a:t> = 0.9718</a:t>
                </a:r>
              </a:p>
              <a:p>
                <a:pPr marL="0" indent="0">
                  <a:buNone/>
                </a:pPr>
                <a:r>
                  <a:rPr lang="en-US" dirty="0" smtClean="0"/>
                  <a:t>i.e. Recall percentage = 97.18</a:t>
                </a:r>
                <a:r>
                  <a:rPr lang="en-US" dirty="0"/>
                  <a:t>%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29659"/>
                <a:ext cx="8376745" cy="4967700"/>
              </a:xfrm>
              <a:blipFill rotWithShape="0">
                <a:blip r:embed="rId3"/>
                <a:stretch>
                  <a:fillRect l="-1019" t="-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/>
          <p:cNvGraphicFramePr/>
          <p:nvPr>
            <p:extLst/>
          </p:nvPr>
        </p:nvGraphicFramePr>
        <p:xfrm>
          <a:off x="561787" y="5444565"/>
          <a:ext cx="7829177" cy="1229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923068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6" y="1332005"/>
            <a:ext cx="7865036" cy="4051300"/>
          </a:xfrm>
        </p:spPr>
      </p:pic>
      <p:sp>
        <p:nvSpPr>
          <p:cNvPr id="5" name="Shape 1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None/>
            </a:pPr>
            <a:r>
              <a:rPr lang="en" sz="3600" dirty="0" smtClean="0"/>
              <a:t>BACKGROUND  </a:t>
            </a:r>
            <a:endParaRPr lang="en" sz="36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97689277"/>
              </p:ext>
            </p:extLst>
          </p:nvPr>
        </p:nvGraphicFramePr>
        <p:xfrm>
          <a:off x="382492" y="5152774"/>
          <a:ext cx="7697695" cy="1485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8628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/>
        </p:nvSpPr>
        <p:spPr>
          <a:xfrm>
            <a:off x="843500" y="5849475"/>
            <a:ext cx="36576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503" name="Shape 5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A</a:t>
            </a:r>
            <a:r>
              <a:rPr lang="en" sz="3600" dirty="0"/>
              <a:t>nalysis of findings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5020300" y="207025"/>
            <a:ext cx="4037999" cy="16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1" indent="-342900" rtl="0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Arial"/>
              <a:buChar char="▪"/>
            </a:pPr>
            <a:endParaRPr lang="en" sz="1800" b="1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29659"/>
            <a:ext cx="8376745" cy="49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Calculations –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) Precision :</a:t>
            </a:r>
          </a:p>
          <a:p>
            <a:pPr marL="0" indent="0">
              <a:buNone/>
            </a:pPr>
            <a:r>
              <a:rPr lang="en-US" dirty="0" smtClean="0"/>
              <a:t>We used publications published after 2008 to calculate precision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Number of records = 351</a:t>
            </a:r>
          </a:p>
          <a:p>
            <a:pPr marL="0" indent="0">
              <a:buNone/>
            </a:pPr>
            <a:r>
              <a:rPr lang="en-US" dirty="0" smtClean="0"/>
              <a:t>Number of co-author pairs predicted = 109</a:t>
            </a:r>
          </a:p>
          <a:p>
            <a:pPr marL="0" indent="0">
              <a:buNone/>
            </a:pPr>
            <a:r>
              <a:rPr lang="en-US" dirty="0" smtClean="0"/>
              <a:t>Number of actual co-author pairs = 25</a:t>
            </a:r>
          </a:p>
          <a:p>
            <a:pPr marL="0" indent="0">
              <a:buNone/>
            </a:pPr>
            <a:r>
              <a:rPr lang="en-US" dirty="0" smtClean="0"/>
              <a:t>Precision value = </a:t>
            </a:r>
            <a:r>
              <a:rPr lang="en-US" dirty="0"/>
              <a:t>1- ( (109−25)/351) = </a:t>
            </a:r>
            <a:r>
              <a:rPr lang="en-US" dirty="0" smtClean="0"/>
              <a:t>0.7606</a:t>
            </a:r>
          </a:p>
          <a:p>
            <a:pPr marL="0" indent="0">
              <a:buNone/>
            </a:pPr>
            <a:r>
              <a:rPr lang="en-US" dirty="0" smtClean="0"/>
              <a:t>Precision percentage = 76.06%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561787" y="5444565"/>
          <a:ext cx="7829177" cy="1229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74913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5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Practices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8102839"/>
              </p:ext>
            </p:extLst>
          </p:nvPr>
        </p:nvGraphicFramePr>
        <p:xfrm>
          <a:off x="621553" y="5093629"/>
          <a:ext cx="4683402" cy="1548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90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/>
        </p:nvSpPr>
        <p:spPr>
          <a:xfrm>
            <a:off x="843500" y="5849475"/>
            <a:ext cx="36576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518" name="Shape 5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" sz="3600" dirty="0"/>
              <a:t>TECHNOLOGIES </a:t>
            </a:r>
            <a:r>
              <a:rPr lang="en-US" sz="3600" dirty="0" smtClean="0"/>
              <a:t>used</a:t>
            </a:r>
            <a:endParaRPr lang="en" sz="3600" dirty="0"/>
          </a:p>
        </p:txBody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457200" y="1912725"/>
            <a:ext cx="8229600" cy="4560299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>
              <a:buClr>
                <a:srgbClr val="000000"/>
              </a:buClr>
              <a:buSzPct val="61111"/>
            </a:pPr>
            <a:r>
              <a:rPr lang="en" sz="2400" dirty="0"/>
              <a:t>Java </a:t>
            </a:r>
            <a:r>
              <a:rPr lang="en-US" sz="2400" dirty="0" smtClean="0"/>
              <a:t>(for bulk of development)</a:t>
            </a:r>
          </a:p>
          <a:p>
            <a:pPr marL="0" indent="0">
              <a:buClr>
                <a:srgbClr val="000000"/>
              </a:buClr>
              <a:buSzPct val="61111"/>
              <a:buNone/>
            </a:pPr>
            <a:endParaRPr lang="en-US" sz="2400" dirty="0" smtClean="0"/>
          </a:p>
          <a:p>
            <a:pPr>
              <a:buClr>
                <a:srgbClr val="000000"/>
              </a:buClr>
              <a:buSzPct val="61111"/>
            </a:pPr>
            <a:r>
              <a:rPr lang="en-US" sz="2400" dirty="0" smtClean="0"/>
              <a:t>MySQL (storage of data)</a:t>
            </a:r>
          </a:p>
          <a:p>
            <a:pPr marL="0" indent="0">
              <a:buClr>
                <a:srgbClr val="000000"/>
              </a:buClr>
              <a:buSzPct val="61111"/>
              <a:buNone/>
            </a:pPr>
            <a:endParaRPr lang="en-US" sz="2400" dirty="0" smtClean="0"/>
          </a:p>
          <a:p>
            <a:pPr>
              <a:buClr>
                <a:srgbClr val="000000"/>
              </a:buClr>
              <a:buSzPct val="61111"/>
            </a:pPr>
            <a:r>
              <a:rPr lang="en-US" sz="2400" dirty="0" smtClean="0"/>
              <a:t>Python (Machine learning algorithms)</a:t>
            </a:r>
          </a:p>
          <a:p>
            <a:pPr marL="0" indent="0">
              <a:buClr>
                <a:srgbClr val="000000"/>
              </a:buClr>
              <a:buSzPct val="61111"/>
              <a:buNone/>
            </a:pPr>
            <a:endParaRPr lang="en-US" sz="2400" dirty="0" smtClean="0"/>
          </a:p>
          <a:p>
            <a:pPr>
              <a:buClr>
                <a:srgbClr val="000000"/>
              </a:buClr>
              <a:buSzPct val="61111"/>
            </a:pPr>
            <a:r>
              <a:rPr lang="en-US" sz="2400" dirty="0" smtClean="0"/>
              <a:t>Java Play! (MVC framework for REST API’s)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40594239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/>
        </p:nvSpPr>
        <p:spPr>
          <a:xfrm>
            <a:off x="843500" y="5849475"/>
            <a:ext cx="36576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518" name="Shape 5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 smtClean="0"/>
              <a:t>PRACTICES LEARNT AND USED</a:t>
            </a:r>
            <a:endParaRPr lang="en" sz="3600" dirty="0"/>
          </a:p>
        </p:txBody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457200" y="1912725"/>
            <a:ext cx="8229600" cy="4560299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>
              <a:buClr>
                <a:srgbClr val="000000"/>
              </a:buClr>
              <a:buSzPct val="64705"/>
            </a:pPr>
            <a:r>
              <a:rPr lang="en" sz="2400" dirty="0" smtClean="0"/>
              <a:t>Agile </a:t>
            </a:r>
            <a:r>
              <a:rPr lang="en" sz="2400" dirty="0"/>
              <a:t>s</a:t>
            </a:r>
            <a:r>
              <a:rPr lang="en" sz="2400" dirty="0" smtClean="0"/>
              <a:t>oftware </a:t>
            </a:r>
            <a:r>
              <a:rPr lang="en" sz="2400" dirty="0"/>
              <a:t>engineering practices	</a:t>
            </a:r>
            <a:endParaRPr lang="en-US" sz="2400" dirty="0" smtClean="0"/>
          </a:p>
          <a:p>
            <a:pPr marL="0" indent="0">
              <a:buClr>
                <a:srgbClr val="000000"/>
              </a:buClr>
              <a:buSzPct val="64705"/>
              <a:buNone/>
            </a:pPr>
            <a:r>
              <a:rPr lang="en" sz="2400" dirty="0"/>
              <a:t>	</a:t>
            </a:r>
          </a:p>
          <a:p>
            <a:pPr>
              <a:buClr>
                <a:srgbClr val="000000"/>
              </a:buClr>
              <a:buSzPct val="61111"/>
            </a:pPr>
            <a:r>
              <a:rPr lang="en" sz="2400" dirty="0" smtClean="0"/>
              <a:t>Development </a:t>
            </a:r>
            <a:r>
              <a:rPr lang="en" sz="2400" dirty="0"/>
              <a:t>with </a:t>
            </a:r>
            <a:r>
              <a:rPr lang="en-US" sz="2400" dirty="0" smtClean="0"/>
              <a:t>modified</a:t>
            </a:r>
            <a:r>
              <a:rPr lang="en-US" sz="2400" dirty="0"/>
              <a:t> </a:t>
            </a:r>
            <a:r>
              <a:rPr lang="en-US" sz="2400" dirty="0" smtClean="0"/>
              <a:t>s</a:t>
            </a:r>
            <a:r>
              <a:rPr lang="en" sz="2400" dirty="0" smtClean="0"/>
              <a:t>crum</a:t>
            </a:r>
            <a:endParaRPr lang="en-US" sz="2400" dirty="0" smtClean="0"/>
          </a:p>
          <a:p>
            <a:pPr marL="0" indent="0">
              <a:buClr>
                <a:srgbClr val="000000"/>
              </a:buClr>
              <a:buSzPct val="61111"/>
              <a:buNone/>
            </a:pPr>
            <a:endParaRPr lang="en" sz="2400" dirty="0"/>
          </a:p>
          <a:p>
            <a:pPr>
              <a:buClr>
                <a:srgbClr val="000000"/>
              </a:buClr>
              <a:buSzPct val="61111"/>
            </a:pPr>
            <a:r>
              <a:rPr lang="en-US" sz="2400" dirty="0" smtClean="0"/>
              <a:t>Iterative machine learning process</a:t>
            </a:r>
          </a:p>
          <a:p>
            <a:pPr marL="0" indent="0">
              <a:buClr>
                <a:srgbClr val="000000"/>
              </a:buClr>
              <a:buSzPct val="61111"/>
              <a:buNone/>
            </a:pPr>
            <a:endParaRPr lang="en" sz="2400" dirty="0"/>
          </a:p>
          <a:p>
            <a:pPr>
              <a:buClr>
                <a:srgbClr val="000000"/>
              </a:buClr>
              <a:buSzPct val="64705"/>
            </a:pPr>
            <a:r>
              <a:rPr lang="en" sz="2400" dirty="0"/>
              <a:t>Project m</a:t>
            </a:r>
            <a:r>
              <a:rPr lang="en" sz="2400" dirty="0" smtClean="0"/>
              <a:t>anagement </a:t>
            </a:r>
            <a:endParaRPr lang="en-US" sz="2400" dirty="0" smtClean="0"/>
          </a:p>
          <a:p>
            <a:pPr marL="0" indent="0">
              <a:buClr>
                <a:srgbClr val="000000"/>
              </a:buClr>
              <a:buSzPct val="64705"/>
              <a:buNone/>
            </a:pPr>
            <a:endParaRPr lang="en-US" sz="2400" dirty="0" smtClean="0"/>
          </a:p>
          <a:p>
            <a:pPr>
              <a:buClr>
                <a:srgbClr val="000000"/>
              </a:buClr>
              <a:buSzPct val="64705"/>
            </a:pPr>
            <a:r>
              <a:rPr lang="en" sz="2400" dirty="0" smtClean="0"/>
              <a:t>Database management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5444683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" sz="3600" dirty="0"/>
              <a:t>CHALLENGES FACED</a:t>
            </a:r>
          </a:p>
        </p:txBody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457199" y="1600200"/>
            <a:ext cx="8450317" cy="4967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>
              <a:buClrTx/>
            </a:pPr>
            <a:endParaRPr lang="en" sz="2400" dirty="0" smtClean="0"/>
          </a:p>
          <a:p>
            <a:pPr marL="501650" indent="-342900">
              <a:buClrTx/>
              <a:buSzPct val="64705"/>
            </a:pPr>
            <a:r>
              <a:rPr lang="en" sz="2400" dirty="0"/>
              <a:t>Recovering last </a:t>
            </a:r>
            <a:r>
              <a:rPr lang="en" sz="2400" dirty="0" smtClean="0"/>
              <a:t>year’s </a:t>
            </a:r>
            <a:r>
              <a:rPr lang="en" sz="2400" dirty="0"/>
              <a:t>work</a:t>
            </a:r>
          </a:p>
          <a:p>
            <a:pPr marL="501650" indent="-342900">
              <a:buClrTx/>
              <a:buSzPct val="64705"/>
            </a:pPr>
            <a:r>
              <a:rPr lang="en" sz="2400" dirty="0"/>
              <a:t>Availability of Sponsor during Government shutdown</a:t>
            </a:r>
          </a:p>
          <a:p>
            <a:pPr marL="501650" indent="-342900">
              <a:buClrTx/>
              <a:buSzPct val="61111"/>
            </a:pPr>
            <a:r>
              <a:rPr lang="en" sz="2400" dirty="0"/>
              <a:t>Integration with python based VisTrails tool</a:t>
            </a:r>
          </a:p>
          <a:p>
            <a:pPr marL="501650" indent="-342900">
              <a:buClrTx/>
              <a:buSzPct val="61111"/>
            </a:pPr>
            <a:r>
              <a:rPr lang="en" sz="2400" dirty="0"/>
              <a:t>Unavailability of APIs</a:t>
            </a:r>
          </a:p>
          <a:p>
            <a:pPr marL="501650" indent="-342900">
              <a:buClrTx/>
              <a:buSzPct val="61111"/>
            </a:pPr>
            <a:r>
              <a:rPr lang="en" sz="2400" dirty="0"/>
              <a:t>Limited dataset </a:t>
            </a:r>
          </a:p>
          <a:p>
            <a:pPr marL="501650" indent="-342900">
              <a:buClrTx/>
              <a:buSzPct val="61111"/>
            </a:pPr>
            <a:r>
              <a:rPr lang="en" sz="2400" dirty="0"/>
              <a:t>Unavailability of required algorithms on HANA due to license issues</a:t>
            </a:r>
          </a:p>
          <a:p>
            <a:pPr marL="501650" indent="-342900">
              <a:buClrTx/>
              <a:buSzPct val="61111"/>
            </a:pPr>
            <a:r>
              <a:rPr lang="en" sz="2400" dirty="0"/>
              <a:t>Missing data from entries in </a:t>
            </a:r>
            <a:r>
              <a:rPr lang="en" sz="2400" dirty="0" smtClean="0"/>
              <a:t>DBLP</a:t>
            </a:r>
            <a:endParaRPr lang="en" sz="2400" dirty="0"/>
          </a:p>
        </p:txBody>
      </p:sp>
      <p:sp>
        <p:nvSpPr>
          <p:cNvPr id="527" name="Shape 527"/>
          <p:cNvSpPr txBox="1"/>
          <p:nvPr/>
        </p:nvSpPr>
        <p:spPr>
          <a:xfrm>
            <a:off x="5020300" y="283225"/>
            <a:ext cx="4037999" cy="16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1" indent="-342900" rtl="0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lt1"/>
              </a:buClr>
              <a:buSzPct val="100000"/>
              <a:buFont typeface="Arial"/>
              <a:buChar char="▪"/>
            </a:pPr>
            <a:endParaRPr lang="en" sz="18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" sz="3600" dirty="0"/>
              <a:t>WORK METHODOLIGIES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-1710825" y="3723333"/>
            <a:ext cx="3657600" cy="60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4063999" y="1551361"/>
            <a:ext cx="4434541" cy="484943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2383064"/>
              </p:ext>
            </p:extLst>
          </p:nvPr>
        </p:nvGraphicFramePr>
        <p:xfrm>
          <a:off x="624541" y="1680900"/>
          <a:ext cx="3857812" cy="3562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P</a:t>
            </a:r>
            <a:r>
              <a:rPr lang="en" sz="3600" dirty="0"/>
              <a:t>rogress tracking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-1710825" y="3723333"/>
            <a:ext cx="3657600" cy="60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51004773"/>
              </p:ext>
            </p:extLst>
          </p:nvPr>
        </p:nvGraphicFramePr>
        <p:xfrm>
          <a:off x="553506" y="2075667"/>
          <a:ext cx="2566212" cy="3070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45" name="Shape 545"/>
          <p:cNvSpPr/>
          <p:nvPr/>
        </p:nvSpPr>
        <p:spPr>
          <a:xfrm>
            <a:off x="5177650" y="1548153"/>
            <a:ext cx="3657599" cy="4450033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" sz="3600" dirty="0"/>
              <a:t>tools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-1710825" y="3723333"/>
            <a:ext cx="3657600" cy="60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5807775" y="4227671"/>
            <a:ext cx="3166549" cy="24834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35187749"/>
              </p:ext>
            </p:extLst>
          </p:nvPr>
        </p:nvGraphicFramePr>
        <p:xfrm>
          <a:off x="6143675" y="1791886"/>
          <a:ext cx="3166500" cy="1557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55" name="Shape 555"/>
          <p:cNvSpPr/>
          <p:nvPr/>
        </p:nvSpPr>
        <p:spPr>
          <a:xfrm>
            <a:off x="218425" y="4389800"/>
            <a:ext cx="3166549" cy="2293325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08255729"/>
              </p:ext>
            </p:extLst>
          </p:nvPr>
        </p:nvGraphicFramePr>
        <p:xfrm>
          <a:off x="117975" y="1837529"/>
          <a:ext cx="1804799" cy="1607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57" name="Shape 557"/>
          <p:cNvSpPr/>
          <p:nvPr/>
        </p:nvSpPr>
        <p:spPr>
          <a:xfrm>
            <a:off x="2497250" y="1815675"/>
            <a:ext cx="3394498" cy="2293324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20248167"/>
              </p:ext>
            </p:extLst>
          </p:nvPr>
        </p:nvGraphicFramePr>
        <p:xfrm>
          <a:off x="4030433" y="4452471"/>
          <a:ext cx="1635299" cy="1864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5" name="Down Arrow 4"/>
          <p:cNvSpPr/>
          <p:nvPr/>
        </p:nvSpPr>
        <p:spPr>
          <a:xfrm>
            <a:off x="7518400" y="3342034"/>
            <a:ext cx="394447" cy="732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5400000">
            <a:off x="3487271" y="4906025"/>
            <a:ext cx="394447" cy="732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6200000">
            <a:off x="1964363" y="2340497"/>
            <a:ext cx="394447" cy="732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-US" sz="3600" dirty="0"/>
              <a:t>M</a:t>
            </a:r>
            <a:r>
              <a:rPr lang="en" sz="3600" dirty="0"/>
              <a:t>ilestone chart</a:t>
            </a:r>
          </a:p>
        </p:txBody>
      </p:sp>
      <p:sp>
        <p:nvSpPr>
          <p:cNvPr id="564" name="Shape 564"/>
          <p:cNvSpPr txBox="1"/>
          <p:nvPr/>
        </p:nvSpPr>
        <p:spPr>
          <a:xfrm>
            <a:off x="-1710825" y="3723333"/>
            <a:ext cx="3657600" cy="60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2785999" y="2265725"/>
            <a:ext cx="6125675" cy="37805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32083304"/>
              </p:ext>
            </p:extLst>
          </p:nvPr>
        </p:nvGraphicFramePr>
        <p:xfrm>
          <a:off x="123200" y="2135433"/>
          <a:ext cx="2363012" cy="2854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None/>
            </a:pPr>
            <a:r>
              <a:rPr lang="en" sz="3600" dirty="0" smtClean="0"/>
              <a:t>BACKGROUND  </a:t>
            </a:r>
            <a:endParaRPr lang="en" sz="3600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382492" y="5152774"/>
          <a:ext cx="7697695" cy="1485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32" y="1130675"/>
            <a:ext cx="8060335" cy="41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4790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15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" sz="3600"/>
              <a:t>Lessons Learned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Importance of correctness, completeness and clarity of documentation for continuation of </a:t>
            </a:r>
            <a:r>
              <a:rPr lang="en-US" sz="2400" dirty="0" smtClean="0"/>
              <a:t>projects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Dynamics of working on a </a:t>
            </a:r>
            <a:r>
              <a:rPr lang="en-US" sz="2400" dirty="0" smtClean="0"/>
              <a:t>research </a:t>
            </a:r>
            <a:r>
              <a:rPr lang="en-US" sz="2400" dirty="0"/>
              <a:t>p</a:t>
            </a:r>
            <a:r>
              <a:rPr lang="en-US" sz="2400" dirty="0" smtClean="0"/>
              <a:t>roject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Experience of working with a </a:t>
            </a:r>
            <a:r>
              <a:rPr lang="en-US" sz="2400" dirty="0" smtClean="0"/>
              <a:t>real client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Business exposure to the scientific research </a:t>
            </a:r>
            <a:r>
              <a:rPr lang="en-US" sz="2400" dirty="0" smtClean="0"/>
              <a:t>community</a:t>
            </a:r>
            <a:endParaRPr lang="en-US" sz="2400" dirty="0"/>
          </a:p>
        </p:txBody>
      </p:sp>
      <p:sp>
        <p:nvSpPr>
          <p:cNvPr id="587" name="Shape 587"/>
          <p:cNvSpPr txBox="1"/>
          <p:nvPr/>
        </p:nvSpPr>
        <p:spPr>
          <a:xfrm>
            <a:off x="-1710825" y="3723333"/>
            <a:ext cx="3657600" cy="60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588" name="Shape 588"/>
          <p:cNvSpPr txBox="1"/>
          <p:nvPr/>
        </p:nvSpPr>
        <p:spPr>
          <a:xfrm>
            <a:off x="5030575" y="339833"/>
            <a:ext cx="3158400" cy="1012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589" name="Shape 589"/>
          <p:cNvSpPr txBox="1"/>
          <p:nvPr/>
        </p:nvSpPr>
        <p:spPr>
          <a:xfrm flipH="1">
            <a:off x="-72543" y="2044700"/>
            <a:ext cx="413856" cy="6772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" sz="1800">
              <a:solidFill>
                <a:srgbClr val="FFFFFF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5255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7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" sz="3600"/>
              <a:t>Conclusion</a:t>
            </a:r>
          </a:p>
        </p:txBody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897906" cy="4967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0" algn="just" rtl="0">
              <a:buNone/>
            </a:pPr>
            <a:r>
              <a:rPr lang="en-US" sz="2400" dirty="0"/>
              <a:t>We </a:t>
            </a:r>
            <a:r>
              <a:rPr lang="en-US" sz="2400" dirty="0" smtClean="0"/>
              <a:t>built </a:t>
            </a:r>
            <a:r>
              <a:rPr lang="en-US" sz="2400" dirty="0"/>
              <a:t>a</a:t>
            </a:r>
            <a:r>
              <a:rPr lang="en-US" sz="2400" dirty="0" smtClean="0"/>
              <a:t> </a:t>
            </a:r>
            <a:r>
              <a:rPr lang="en-US" sz="2400" dirty="0"/>
              <a:t>recommendation engine that predicts the probability of collaboration between researchers. With its visualization and analysis tools, it can be used to leverage </a:t>
            </a:r>
            <a:r>
              <a:rPr lang="en-US" sz="2400" i="1" dirty="0" smtClean="0"/>
              <a:t>human-trust </a:t>
            </a:r>
            <a:r>
              <a:rPr lang="en-US" sz="2400" i="1" dirty="0"/>
              <a:t>to </a:t>
            </a:r>
            <a:r>
              <a:rPr lang="en-US" sz="2400" i="1" dirty="0" smtClean="0"/>
              <a:t>software-trust</a:t>
            </a:r>
            <a:r>
              <a:rPr lang="en" sz="2400" i="1" dirty="0" smtClean="0"/>
              <a:t>.</a:t>
            </a:r>
          </a:p>
          <a:p>
            <a:pPr marL="0" indent="457200" algn="just">
              <a:buNone/>
            </a:pPr>
            <a:endParaRPr lang="en" sz="1800" dirty="0"/>
          </a:p>
          <a:p>
            <a:pPr marL="0" indent="457200" algn="just">
              <a:buNone/>
            </a:pPr>
            <a:r>
              <a:rPr lang="en" sz="2400" b="1" dirty="0" smtClean="0"/>
              <a:t>Project </a:t>
            </a:r>
            <a:r>
              <a:rPr lang="en-US" sz="2400" b="1" dirty="0"/>
              <a:t>Hand-off </a:t>
            </a:r>
            <a:r>
              <a:rPr lang="en-US" sz="2400" b="1" dirty="0" smtClean="0"/>
              <a:t>deliverables</a:t>
            </a:r>
            <a:r>
              <a:rPr lang="en" sz="2400" dirty="0"/>
              <a:t> </a:t>
            </a:r>
          </a:p>
          <a:p>
            <a:pPr marL="457200" lvl="0" indent="-298450" algn="just">
              <a:buClrTx/>
              <a:buSzPct val="64705"/>
            </a:pPr>
            <a:r>
              <a:rPr lang="en" sz="2400" dirty="0"/>
              <a:t>Technical </a:t>
            </a:r>
            <a:r>
              <a:rPr lang="en" sz="2400" dirty="0" smtClean="0"/>
              <a:t>Report</a:t>
            </a:r>
            <a:endParaRPr lang="en-US" sz="2400" dirty="0" smtClean="0"/>
          </a:p>
          <a:p>
            <a:pPr marL="457200" lvl="0" indent="-298450" algn="just">
              <a:buClrTx/>
              <a:buSzPct val="64705"/>
            </a:pPr>
            <a:r>
              <a:rPr lang="en-US" sz="2400" dirty="0" smtClean="0"/>
              <a:t>User Guide</a:t>
            </a:r>
            <a:endParaRPr lang="en" sz="2400" dirty="0"/>
          </a:p>
          <a:p>
            <a:pPr marL="457200" lvl="0" indent="-298450" algn="just">
              <a:buClrTx/>
              <a:buSzPct val="64705"/>
            </a:pPr>
            <a:r>
              <a:rPr lang="en" sz="2400" dirty="0"/>
              <a:t>Engineering Handbook</a:t>
            </a:r>
          </a:p>
          <a:p>
            <a:pPr marL="457200" lvl="0" indent="-298450" algn="just">
              <a:buClrTx/>
              <a:buSzPct val="64705"/>
            </a:pPr>
            <a:r>
              <a:rPr lang="en" sz="2400" dirty="0" smtClean="0"/>
              <a:t>Code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73039120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6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>
            <a:spLocks noGrp="1"/>
          </p:cNvSpPr>
          <p:nvPr>
            <p:ph type="title"/>
          </p:nvPr>
        </p:nvSpPr>
        <p:spPr>
          <a:xfrm>
            <a:off x="457200" y="147637"/>
            <a:ext cx="8229600" cy="1143299"/>
          </a:xfrm>
          <a:prstGeom prst="rect">
            <a:avLst/>
          </a:prstGeo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" sz="3600" dirty="0"/>
              <a:t>Future Work</a:t>
            </a:r>
          </a:p>
        </p:txBody>
      </p:sp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475343" y="1037772"/>
            <a:ext cx="7921812" cy="4967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00050" indent="-285750">
              <a:buClrTx/>
              <a:buSzPct val="100000"/>
            </a:pPr>
            <a:r>
              <a:rPr lang="en" sz="2400" dirty="0"/>
              <a:t>Leverage </a:t>
            </a:r>
            <a:r>
              <a:rPr lang="en" sz="2400" dirty="0" smtClean="0"/>
              <a:t>time </a:t>
            </a:r>
            <a:r>
              <a:rPr lang="en" sz="2400" dirty="0"/>
              <a:t>d</a:t>
            </a:r>
            <a:r>
              <a:rPr lang="en" sz="2400" dirty="0" smtClean="0"/>
              <a:t>ependencies</a:t>
            </a:r>
            <a:endParaRPr lang="en-US" sz="2400" dirty="0" smtClean="0"/>
          </a:p>
          <a:p>
            <a:pPr marL="114300" indent="0">
              <a:buClrTx/>
              <a:buSzPct val="100000"/>
              <a:buNone/>
            </a:pPr>
            <a:endParaRPr lang="en" sz="2400" dirty="0"/>
          </a:p>
          <a:p>
            <a:pPr marL="400050" indent="-285750">
              <a:buClrTx/>
              <a:buSzPct val="100000"/>
            </a:pPr>
            <a:r>
              <a:rPr lang="en" sz="2400" dirty="0"/>
              <a:t>Include data </a:t>
            </a:r>
            <a:r>
              <a:rPr lang="en" sz="2400" dirty="0" smtClean="0"/>
              <a:t>from user home pages</a:t>
            </a:r>
            <a:r>
              <a:rPr lang="en-US" sz="2400" dirty="0" smtClean="0"/>
              <a:t>, to find </a:t>
            </a:r>
            <a:r>
              <a:rPr lang="en-US" sz="2400" i="1" dirty="0"/>
              <a:t>a</a:t>
            </a:r>
            <a:r>
              <a:rPr lang="en-US" sz="2400" i="1" dirty="0" smtClean="0"/>
              <a:t>ffiliation similarity.</a:t>
            </a:r>
          </a:p>
          <a:p>
            <a:pPr marL="114300" indent="0">
              <a:buClrTx/>
              <a:buSzPct val="100000"/>
              <a:buNone/>
            </a:pPr>
            <a:endParaRPr lang="en" sz="2400" dirty="0"/>
          </a:p>
          <a:p>
            <a:pPr marL="400050" indent="-285750">
              <a:buClrTx/>
              <a:buSzPct val="100000"/>
            </a:pPr>
            <a:r>
              <a:rPr lang="en-US" sz="2400" dirty="0">
                <a:solidFill>
                  <a:srgbClr val="000000"/>
                </a:solidFill>
                <a:latin typeface="Rockwell"/>
              </a:rPr>
              <a:t>Customize the code for </a:t>
            </a:r>
            <a:r>
              <a:rPr lang="en-US" sz="2400" dirty="0"/>
              <a:t>e</a:t>
            </a:r>
            <a:r>
              <a:rPr lang="en-US" sz="2400" dirty="0" smtClean="0"/>
              <a:t>arth </a:t>
            </a:r>
            <a:r>
              <a:rPr lang="en-US" sz="2400" dirty="0"/>
              <a:t>science publication </a:t>
            </a:r>
            <a:r>
              <a:rPr lang="en-US" sz="2400" dirty="0" smtClean="0"/>
              <a:t>records</a:t>
            </a:r>
            <a:endParaRPr lang="en-US" sz="2400" dirty="0" smtClean="0">
              <a:solidFill>
                <a:srgbClr val="000000"/>
              </a:solidFill>
              <a:latin typeface="Rockwell"/>
            </a:endParaRPr>
          </a:p>
          <a:p>
            <a:pPr marL="400050" indent="-285750">
              <a:buClrTx/>
              <a:buSzPct val="100000"/>
            </a:pPr>
            <a:r>
              <a:rPr lang="en-US" sz="2400" dirty="0" smtClean="0">
                <a:solidFill>
                  <a:srgbClr val="000000"/>
                </a:solidFill>
                <a:latin typeface="Rockwell"/>
              </a:rPr>
              <a:t>Implement </a:t>
            </a:r>
            <a:r>
              <a:rPr lang="en-US" sz="2400" dirty="0">
                <a:solidFill>
                  <a:srgbClr val="000000"/>
                </a:solidFill>
                <a:latin typeface="Rockwell"/>
              </a:rPr>
              <a:t>u</a:t>
            </a:r>
            <a:r>
              <a:rPr lang="en-US" sz="2400" dirty="0" smtClean="0">
                <a:solidFill>
                  <a:srgbClr val="000000"/>
                </a:solidFill>
                <a:latin typeface="Rockwell"/>
              </a:rPr>
              <a:t>ser </a:t>
            </a:r>
            <a:r>
              <a:rPr lang="en-US" sz="2400" dirty="0">
                <a:solidFill>
                  <a:srgbClr val="000000"/>
                </a:solidFill>
                <a:latin typeface="Rockwell"/>
              </a:rPr>
              <a:t>feedback system</a:t>
            </a:r>
            <a:r>
              <a:rPr lang="en" sz="2400" dirty="0">
                <a:solidFill>
                  <a:srgbClr val="000000"/>
                </a:solidFill>
                <a:latin typeface="Rockwell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Rockwell"/>
              </a:rPr>
              <a:t>Thumbs-up Thumbs-down</a:t>
            </a:r>
            <a:r>
              <a:rPr lang="en" sz="2400" dirty="0" smtClean="0">
                <a:solidFill>
                  <a:srgbClr val="000000"/>
                </a:solidFill>
                <a:latin typeface="Rockwell"/>
              </a:rPr>
              <a:t>)</a:t>
            </a:r>
            <a:endParaRPr lang="en-US" sz="2400" dirty="0" smtClean="0">
              <a:solidFill>
                <a:srgbClr val="000000"/>
              </a:solidFill>
              <a:latin typeface="Rockwell"/>
            </a:endParaRPr>
          </a:p>
          <a:p>
            <a:pPr marL="114300" indent="0">
              <a:buClrTx/>
              <a:buSzPct val="100000"/>
              <a:buNone/>
            </a:pPr>
            <a:endParaRPr lang="en-US" sz="2400" dirty="0">
              <a:solidFill>
                <a:srgbClr val="000000"/>
              </a:solidFill>
              <a:latin typeface="Rockwell"/>
            </a:endParaRPr>
          </a:p>
          <a:p>
            <a:pPr marL="400050" indent="-285750">
              <a:buClrTx/>
              <a:buSzPct val="100000"/>
            </a:pPr>
            <a:r>
              <a:rPr lang="en-US" sz="2400" dirty="0">
                <a:solidFill>
                  <a:srgbClr val="000000"/>
                </a:solidFill>
                <a:latin typeface="Rockwell"/>
              </a:rPr>
              <a:t>Leverage the model to recommend workflows for software reuse</a:t>
            </a:r>
          </a:p>
          <a:p>
            <a:pPr marL="114300" indent="0">
              <a:buClrTx/>
              <a:buSzPct val="100000"/>
              <a:buNone/>
            </a:pPr>
            <a:endParaRPr lang="en-US" sz="2400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16" name="Shape 616"/>
          <p:cNvSpPr txBox="1"/>
          <p:nvPr/>
        </p:nvSpPr>
        <p:spPr>
          <a:xfrm>
            <a:off x="1865350" y="897733"/>
            <a:ext cx="3657600" cy="60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912867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>
            <a:spLocks noGrp="1"/>
          </p:cNvSpPr>
          <p:nvPr>
            <p:ph type="title"/>
          </p:nvPr>
        </p:nvSpPr>
        <p:spPr>
          <a:xfrm>
            <a:off x="685800" y="102138"/>
            <a:ext cx="7772400" cy="1609344"/>
          </a:xfrm>
          <a:prstGeom prst="rect">
            <a:avLst/>
          </a:prstGeom>
        </p:spPr>
        <p:txBody>
          <a:bodyPr vert="horz" lIns="68575" tIns="68575" rIns="68575" bIns="68575" rtlCol="0" anchor="ctr" anchorCtr="0">
            <a:noAutofit/>
          </a:bodyPr>
          <a:lstStyle/>
          <a:p>
            <a:pPr algn="ctr"/>
            <a:r>
              <a:rPr lang="en" sz="3600" dirty="0"/>
              <a:t>References</a:t>
            </a:r>
          </a:p>
        </p:txBody>
      </p:sp>
      <p:sp>
        <p:nvSpPr>
          <p:cNvPr id="622" name="Shape 622"/>
          <p:cNvSpPr txBox="1">
            <a:spLocks noGrp="1"/>
          </p:cNvSpPr>
          <p:nvPr>
            <p:ph idx="1"/>
          </p:nvPr>
        </p:nvSpPr>
        <p:spPr>
          <a:xfrm>
            <a:off x="685800" y="1619384"/>
            <a:ext cx="7772400" cy="4050792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[1] </a:t>
            </a:r>
            <a:r>
              <a:rPr lang="en-US" sz="1400" dirty="0" err="1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Jia</a:t>
            </a:r>
            <a:r>
              <a:rPr lang="en-US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 Zhang et. al, “A Technique of Analyzing Trust Relationships to Facilitate Scientific Service Discovery and Recommendation paper”, in Proceedings of IEEE 10</a:t>
            </a:r>
            <a:r>
              <a:rPr lang="en-US" sz="1400" baseline="300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th</a:t>
            </a:r>
            <a:r>
              <a:rPr lang="en-US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 International Conference on Services Computing, 2013.</a:t>
            </a:r>
            <a:endParaRPr lang="en" sz="1400" dirty="0">
              <a:solidFill>
                <a:srgbClr val="000000"/>
              </a:solidFill>
              <a:latin typeface="Rockwell"/>
              <a:ea typeface="Verdana"/>
              <a:cs typeface="Verdana"/>
            </a:endParaRP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[2] Yu Xu, “An Efficient Trust Propagation Scheme for Predicting Trustworthiness of Service Providers in Service-Oriented Social Networks”, in IEEE 20</a:t>
            </a:r>
            <a:r>
              <a:rPr lang="en-US" sz="1400" baseline="300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th</a:t>
            </a:r>
            <a:r>
              <a:rPr lang="en-US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 International Conference on Web Services, 2013.</a:t>
            </a:r>
            <a:endParaRPr lang="en" sz="1400" dirty="0">
              <a:solidFill>
                <a:srgbClr val="000000"/>
              </a:solidFill>
              <a:latin typeface="Rockwell"/>
              <a:ea typeface="Verdana"/>
              <a:cs typeface="Verdana"/>
            </a:endParaRP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[3] Min Gong, “Recommending Web Service Based on User Relationships and Preferences”, in IEEE 20</a:t>
            </a:r>
            <a:r>
              <a:rPr lang="en-US" sz="1400" baseline="300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th</a:t>
            </a:r>
            <a:r>
              <a:rPr lang="en-US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 International Conference on Web Services, 2013.</a:t>
            </a:r>
            <a:endParaRPr lang="en" sz="1400" dirty="0">
              <a:solidFill>
                <a:srgbClr val="000000"/>
              </a:solidFill>
              <a:latin typeface="Rockwell"/>
              <a:ea typeface="Verdana"/>
              <a:cs typeface="Verdana"/>
            </a:endParaRP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[4] </a:t>
            </a:r>
            <a:r>
              <a:rPr lang="en-US" sz="1400" dirty="0" err="1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Xiaoming</a:t>
            </a:r>
            <a:r>
              <a:rPr lang="en-US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Zheng</a:t>
            </a:r>
            <a:r>
              <a:rPr lang="en-US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, “Modeling the Dynamic Trust of Online Service Providers using HMM”, in IEEE 20</a:t>
            </a:r>
            <a:r>
              <a:rPr lang="en-US" sz="1400" baseline="300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th</a:t>
            </a:r>
            <a:r>
              <a:rPr lang="en-US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 International Conference on Web Services, 2013.</a:t>
            </a:r>
            <a:endParaRPr lang="en" sz="1400" dirty="0">
              <a:solidFill>
                <a:srgbClr val="000000"/>
              </a:solidFill>
              <a:latin typeface="Rockwell"/>
              <a:ea typeface="Verdana"/>
              <a:cs typeface="Verdana"/>
            </a:endParaRP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[5] Lina Yao, “Recommending Web Services via Combining Collaborative Filtering with Content-based Features”, in IEEE 20</a:t>
            </a:r>
            <a:r>
              <a:rPr lang="en-US" sz="1400" baseline="300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th</a:t>
            </a:r>
            <a:r>
              <a:rPr lang="en-US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 International Conference on Web Services, 2013.</a:t>
            </a:r>
          </a:p>
          <a:p>
            <a:pPr>
              <a:buNone/>
            </a:pPr>
            <a:r>
              <a:rPr lang="en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6]NASA Earth Exchange, </a:t>
            </a:r>
            <a:r>
              <a:rPr lang="en-US" sz="1400" u="sng" dirty="0">
                <a:solidFill>
                  <a:srgbClr val="F49100"/>
                </a:solidFill>
                <a:latin typeface="Rockwell"/>
                <a:ea typeface="Verdana"/>
                <a:cs typeface="Verdana"/>
                <a:hlinkClick r:id="rId3"/>
              </a:rPr>
              <a:t>http://data.nasa.gov/nasa-earth-exchange/#sthash.IyTeGroD.dpuf</a:t>
            </a:r>
            <a:endParaRPr lang="en" sz="1400" u="sng" dirty="0">
              <a:solidFill>
                <a:srgbClr val="F49100"/>
              </a:solidFill>
              <a:latin typeface="Rockwell"/>
              <a:ea typeface="Verdana"/>
              <a:cs typeface="Verdana"/>
              <a:hlinkClick r:id="rId3"/>
            </a:endParaRPr>
          </a:p>
          <a:p>
            <a:pPr>
              <a:buNone/>
            </a:pPr>
            <a:r>
              <a:rPr lang="en-US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[7]DBLP Computer science </a:t>
            </a:r>
            <a:r>
              <a:rPr lang="en-US" sz="1400" dirty="0" err="1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biblography</a:t>
            </a:r>
            <a:r>
              <a:rPr lang="en-US" sz="1400" dirty="0">
                <a:solidFill>
                  <a:srgbClr val="000000"/>
                </a:solidFill>
                <a:latin typeface="Rockwell"/>
                <a:ea typeface="Verdana"/>
                <a:cs typeface="Verdana"/>
              </a:rPr>
              <a:t>,  </a:t>
            </a:r>
            <a:r>
              <a:rPr lang="en-US" sz="1400" u="sng" dirty="0">
                <a:solidFill>
                  <a:srgbClr val="F49100"/>
                </a:solidFill>
                <a:latin typeface="Rockwell"/>
                <a:ea typeface="Verdana"/>
                <a:cs typeface="Verdana"/>
                <a:hlinkClick r:id="rId4"/>
              </a:rPr>
              <a:t>http://dblp.uni-trier.de/xml/</a:t>
            </a:r>
            <a:endParaRPr lang="en" sz="1400" dirty="0">
              <a:solidFill>
                <a:srgbClr val="000000"/>
              </a:solidFill>
              <a:latin typeface="Rockwell"/>
              <a:ea typeface="Verdana"/>
              <a:cs typeface="Verdan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3081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/>
        </p:nvSpPr>
        <p:spPr>
          <a:xfrm>
            <a:off x="2472450" y="2518733"/>
            <a:ext cx="4199100" cy="146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6000" dirty="0" smtClean="0">
                <a:solidFill>
                  <a:schemeClr val="accent1"/>
                </a:solidFill>
                <a:latin typeface="+mn-lt"/>
                <a:ea typeface="Cantarell"/>
                <a:cs typeface="Cantarell"/>
                <a:sym typeface="Cantarell"/>
              </a:rPr>
              <a:t>     Q&amp;A</a:t>
            </a:r>
            <a:endParaRPr lang="en" sz="6000" dirty="0">
              <a:solidFill>
                <a:schemeClr val="accent1"/>
              </a:solidFill>
              <a:latin typeface="+mn-lt"/>
              <a:ea typeface="Cantarell"/>
              <a:cs typeface="Cantarell"/>
              <a:sym typeface="Cantarel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None/>
            </a:pPr>
            <a:r>
              <a:rPr lang="en" sz="3600" dirty="0" smtClean="0"/>
              <a:t>BACKGROUND  </a:t>
            </a:r>
            <a:endParaRPr lang="en" sz="36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42253260"/>
              </p:ext>
            </p:extLst>
          </p:nvPr>
        </p:nvGraphicFramePr>
        <p:xfrm>
          <a:off x="382492" y="5152774"/>
          <a:ext cx="7697695" cy="1485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962213"/>
            <a:ext cx="8534398" cy="447759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buNone/>
            </a:pPr>
            <a:r>
              <a:rPr lang="en-US" dirty="0" smtClean="0"/>
              <a:t>CLIENT RELATIONS</a:t>
            </a:r>
            <a:endParaRPr lang="en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7840717" cy="4967700"/>
          </a:xfrm>
        </p:spPr>
        <p:txBody>
          <a:bodyPr>
            <a:normAutofit/>
          </a:bodyPr>
          <a:lstStyle/>
          <a:p>
            <a:r>
              <a:rPr lang="en-US" sz="2400" dirty="0"/>
              <a:t>Project </a:t>
            </a:r>
            <a:r>
              <a:rPr lang="en-US" sz="2400" dirty="0" smtClean="0"/>
              <a:t>kickoff </a:t>
            </a:r>
            <a:r>
              <a:rPr lang="en-US" sz="2400" dirty="0"/>
              <a:t>with meetings scientists for clear vision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Very accommodating with the schedule.</a:t>
            </a:r>
          </a:p>
          <a:p>
            <a:r>
              <a:rPr lang="en-US" sz="2400" dirty="0" smtClean="0"/>
              <a:t>Advantage of working for NASA in NASA park.</a:t>
            </a:r>
          </a:p>
          <a:p>
            <a:r>
              <a:rPr lang="en-US" sz="2400" dirty="0" smtClean="0"/>
              <a:t>Valuable feedback helped steering the project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31287711"/>
              </p:ext>
            </p:extLst>
          </p:nvPr>
        </p:nvGraphicFramePr>
        <p:xfrm>
          <a:off x="382492" y="5152774"/>
          <a:ext cx="7697695" cy="1485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985570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buNone/>
            </a:pPr>
            <a:r>
              <a:rPr lang="en" sz="3600" dirty="0" smtClean="0"/>
              <a:t>PROBLEM STATEMENT     </a:t>
            </a:r>
            <a:endParaRPr lang="en" sz="36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67031736"/>
              </p:ext>
            </p:extLst>
          </p:nvPr>
        </p:nvGraphicFramePr>
        <p:xfrm>
          <a:off x="528918" y="1417936"/>
          <a:ext cx="8084399" cy="3424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82668824"/>
              </p:ext>
            </p:extLst>
          </p:nvPr>
        </p:nvGraphicFramePr>
        <p:xfrm>
          <a:off x="382492" y="5152774"/>
          <a:ext cx="7697695" cy="1485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buNone/>
            </a:pPr>
            <a:r>
              <a:rPr lang="en" sz="3600" dirty="0" smtClean="0"/>
              <a:t>goal</a:t>
            </a:r>
            <a:endParaRPr lang="en" sz="36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54403471"/>
              </p:ext>
            </p:extLst>
          </p:nvPr>
        </p:nvGraphicFramePr>
        <p:xfrm>
          <a:off x="457200" y="1105647"/>
          <a:ext cx="8022899" cy="5462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84570477"/>
              </p:ext>
            </p:extLst>
          </p:nvPr>
        </p:nvGraphicFramePr>
        <p:xfrm>
          <a:off x="382492" y="5152774"/>
          <a:ext cx="7697695" cy="1485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TC103090434[[fn=Wood Type]]</Template>
  <TotalTime>882</TotalTime>
  <Words>2674</Words>
  <Application>Microsoft Macintosh PowerPoint</Application>
  <PresentationFormat>On-screen Show (4:3)</PresentationFormat>
  <Paragraphs>503</Paragraphs>
  <Slides>57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Wood Type</vt:lpstr>
      <vt:lpstr>Trust-Based Recommendation  </vt:lpstr>
      <vt:lpstr>Agenda</vt:lpstr>
      <vt:lpstr>Introduction</vt:lpstr>
      <vt:lpstr>BACKGROUND  </vt:lpstr>
      <vt:lpstr>BACKGROUND  </vt:lpstr>
      <vt:lpstr>BACKGROUND  </vt:lpstr>
      <vt:lpstr>CLIENT RELATIONS</vt:lpstr>
      <vt:lpstr>PROBLEM STATEMENT     </vt:lpstr>
      <vt:lpstr>goal</vt:lpstr>
      <vt:lpstr>IMPLEMENTATION MODULES</vt:lpstr>
      <vt:lpstr>PROBLEM TO BE SOLVED </vt:lpstr>
      <vt:lpstr>MACHINE LEARNING APPROACH</vt:lpstr>
      <vt:lpstr>DATASET</vt:lpstr>
      <vt:lpstr>WHY DBLP?  </vt:lpstr>
      <vt:lpstr>ANALYSIS OF COMPLETE DATASET </vt:lpstr>
      <vt:lpstr>ANALYSIS OF COMPLETE DATASET </vt:lpstr>
      <vt:lpstr>STRATEGY</vt:lpstr>
      <vt:lpstr>DATA MODIFICATION APPROACH</vt:lpstr>
      <vt:lpstr>GENERATING TRAINING DATA </vt:lpstr>
      <vt:lpstr>NAÏVE BAYES network</vt:lpstr>
      <vt:lpstr>OUR HYPOTHESIS </vt:lpstr>
      <vt:lpstr>PowerPoint Presentation</vt:lpstr>
      <vt:lpstr>JACCARD SIMILARITY</vt:lpstr>
      <vt:lpstr>F1 - SIMILARITY OF RESEARCH AREAS</vt:lpstr>
      <vt:lpstr>HYPOTHESIS FOR RESEARCH AREA SIMILARITY</vt:lpstr>
      <vt:lpstr>F1 - SIMILARITY OF RESEARCH AREAS</vt:lpstr>
      <vt:lpstr>F2 - SIMILARITY OF AUTHOR REPUTATION</vt:lpstr>
      <vt:lpstr>F2 - SIMILARITY OF AUTHOR REPUTATION</vt:lpstr>
      <vt:lpstr>CO-AUTHOR GRAPH </vt:lpstr>
      <vt:lpstr>CO-AUTHOR GRAPH </vt:lpstr>
      <vt:lpstr>F3 - AUTHOR CONNECTEDNESS</vt:lpstr>
      <vt:lpstr>F3 - AUTHOR CONNECTEDNESS</vt:lpstr>
      <vt:lpstr>Co-authorship set (CS) </vt:lpstr>
      <vt:lpstr>F4 –COAUTHORSHIP INCLINATION</vt:lpstr>
      <vt:lpstr>COAUTHORSHIP INCLINATION</vt:lpstr>
      <vt:lpstr>AFFILIATION SIMILARITY</vt:lpstr>
      <vt:lpstr>Performance measures</vt:lpstr>
      <vt:lpstr>Analysis of findings</vt:lpstr>
      <vt:lpstr>Analysis of findings</vt:lpstr>
      <vt:lpstr>Analysis of findings</vt:lpstr>
      <vt:lpstr>demo</vt:lpstr>
      <vt:lpstr>Team Practices</vt:lpstr>
      <vt:lpstr>TECHNOLOGIES used</vt:lpstr>
      <vt:lpstr>PRACTICES LEARNT AND USED</vt:lpstr>
      <vt:lpstr>CHALLENGES FACED</vt:lpstr>
      <vt:lpstr>WORK METHODOLIGIES</vt:lpstr>
      <vt:lpstr>Progress tracking</vt:lpstr>
      <vt:lpstr>tools</vt:lpstr>
      <vt:lpstr>Milestone chart</vt:lpstr>
      <vt:lpstr>Lessons Learned</vt:lpstr>
      <vt:lpstr>Lessons Learned</vt:lpstr>
      <vt:lpstr>CONCLUSION</vt:lpstr>
      <vt:lpstr>Conclusion</vt:lpstr>
      <vt:lpstr>FUTURE WORK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Trust-Based Recommendation</dc:title>
  <dc:creator>Neeraj Saini</dc:creator>
  <cp:lastModifiedBy>Venkatesh Sriram</cp:lastModifiedBy>
  <cp:revision>71</cp:revision>
  <dcterms:modified xsi:type="dcterms:W3CDTF">2013-12-08T21:34:55Z</dcterms:modified>
</cp:coreProperties>
</file>